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9"/>
  </p:notesMasterIdLst>
  <p:sldIdLst>
    <p:sldId id="293" r:id="rId2"/>
    <p:sldId id="268" r:id="rId3"/>
    <p:sldId id="294" r:id="rId4"/>
    <p:sldId id="270" r:id="rId5"/>
    <p:sldId id="271" r:id="rId6"/>
    <p:sldId id="283" r:id="rId7"/>
    <p:sldId id="286" r:id="rId8"/>
  </p:sldIdLst>
  <p:sldSz cx="6858000" cy="9144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9DF46B1-0D97-4139-970C-179F6B1D5DDD}" v="8" dt="2024-01-11T14:43:09.02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4" autoAdjust="0"/>
    <p:restoredTop sz="94671" autoAdjust="0"/>
  </p:normalViewPr>
  <p:slideViewPr>
    <p:cSldViewPr>
      <p:cViewPr varScale="1">
        <p:scale>
          <a:sx n="59" d="100"/>
          <a:sy n="59" d="100"/>
        </p:scale>
        <p:origin x="2568" y="58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0" d="100"/>
        <a:sy n="130" d="100"/>
      </p:scale>
      <p:origin x="0" y="0"/>
    </p:cViewPr>
  </p:sorterViewPr>
  <p:notesViewPr>
    <p:cSldViewPr>
      <p:cViewPr varScale="1">
        <p:scale>
          <a:sx n="62" d="100"/>
          <a:sy n="62" d="100"/>
        </p:scale>
        <p:origin x="3226" y="77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ny Wass" userId="6b11a5f9-f62c-40e5-988f-7d1387f1714e" providerId="ADAL" clId="{9D53A892-A825-4C48-9252-B416F767A517}"/>
    <pc:docChg chg="undo custSel addSld delSld modSld">
      <pc:chgData name="Jenny Wass" userId="6b11a5f9-f62c-40e5-988f-7d1387f1714e" providerId="ADAL" clId="{9D53A892-A825-4C48-9252-B416F767A517}" dt="2023-11-29T14:56:42.017" v="68" actId="1076"/>
      <pc:docMkLst>
        <pc:docMk/>
      </pc:docMkLst>
      <pc:sldChg chg="modSp mod">
        <pc:chgData name="Jenny Wass" userId="6b11a5f9-f62c-40e5-988f-7d1387f1714e" providerId="ADAL" clId="{9D53A892-A825-4C48-9252-B416F767A517}" dt="2023-11-29T14:51:50.993" v="29" actId="1036"/>
        <pc:sldMkLst>
          <pc:docMk/>
          <pc:sldMk cId="160157599" sldId="257"/>
        </pc:sldMkLst>
        <pc:picChg chg="mod">
          <ac:chgData name="Jenny Wass" userId="6b11a5f9-f62c-40e5-988f-7d1387f1714e" providerId="ADAL" clId="{9D53A892-A825-4C48-9252-B416F767A517}" dt="2023-11-29T14:51:50.993" v="29" actId="1036"/>
          <ac:picMkLst>
            <pc:docMk/>
            <pc:sldMk cId="160157599" sldId="257"/>
            <ac:picMk id="9" creationId="{B1C42149-FB51-9A9B-88A7-019EE644AE51}"/>
          </ac:picMkLst>
        </pc:picChg>
      </pc:sldChg>
      <pc:sldChg chg="addSp modSp mod">
        <pc:chgData name="Jenny Wass" userId="6b11a5f9-f62c-40e5-988f-7d1387f1714e" providerId="ADAL" clId="{9D53A892-A825-4C48-9252-B416F767A517}" dt="2023-11-29T14:52:11.724" v="31"/>
        <pc:sldMkLst>
          <pc:docMk/>
          <pc:sldMk cId="1219837830" sldId="262"/>
        </pc:sldMkLst>
        <pc:spChg chg="mod">
          <ac:chgData name="Jenny Wass" userId="6b11a5f9-f62c-40e5-988f-7d1387f1714e" providerId="ADAL" clId="{9D53A892-A825-4C48-9252-B416F767A517}" dt="2023-11-29T14:52:11.176" v="30" actId="20577"/>
          <ac:spMkLst>
            <pc:docMk/>
            <pc:sldMk cId="1219837830" sldId="262"/>
            <ac:spMk id="4" creationId="{00000000-0000-0000-0000-000000000000}"/>
          </ac:spMkLst>
        </pc:spChg>
        <pc:picChg chg="add mod">
          <ac:chgData name="Jenny Wass" userId="6b11a5f9-f62c-40e5-988f-7d1387f1714e" providerId="ADAL" clId="{9D53A892-A825-4C48-9252-B416F767A517}" dt="2023-11-29T14:52:11.724" v="31"/>
          <ac:picMkLst>
            <pc:docMk/>
            <pc:sldMk cId="1219837830" sldId="262"/>
            <ac:picMk id="5" creationId="{FF3C035F-1A73-425A-D6D3-37345D5402B0}"/>
          </ac:picMkLst>
        </pc:picChg>
      </pc:sldChg>
      <pc:sldChg chg="addSp modSp mod">
        <pc:chgData name="Jenny Wass" userId="6b11a5f9-f62c-40e5-988f-7d1387f1714e" providerId="ADAL" clId="{9D53A892-A825-4C48-9252-B416F767A517}" dt="2023-11-29T14:52:48.838" v="34" actId="1076"/>
        <pc:sldMkLst>
          <pc:docMk/>
          <pc:sldMk cId="700804283" sldId="263"/>
        </pc:sldMkLst>
        <pc:spChg chg="mod">
          <ac:chgData name="Jenny Wass" userId="6b11a5f9-f62c-40e5-988f-7d1387f1714e" providerId="ADAL" clId="{9D53A892-A825-4C48-9252-B416F767A517}" dt="2023-11-29T14:52:44.560" v="32" actId="20577"/>
          <ac:spMkLst>
            <pc:docMk/>
            <pc:sldMk cId="700804283" sldId="263"/>
            <ac:spMk id="4" creationId="{00000000-0000-0000-0000-000000000000}"/>
          </ac:spMkLst>
        </pc:spChg>
        <pc:picChg chg="add mod">
          <ac:chgData name="Jenny Wass" userId="6b11a5f9-f62c-40e5-988f-7d1387f1714e" providerId="ADAL" clId="{9D53A892-A825-4C48-9252-B416F767A517}" dt="2023-11-29T14:52:48.838" v="34" actId="1076"/>
          <ac:picMkLst>
            <pc:docMk/>
            <pc:sldMk cId="700804283" sldId="263"/>
            <ac:picMk id="5" creationId="{88C7EE5B-91E9-3DD2-31F8-9C58BA339368}"/>
          </ac:picMkLst>
        </pc:picChg>
      </pc:sldChg>
      <pc:sldChg chg="addSp modSp mod">
        <pc:chgData name="Jenny Wass" userId="6b11a5f9-f62c-40e5-988f-7d1387f1714e" providerId="ADAL" clId="{9D53A892-A825-4C48-9252-B416F767A517}" dt="2023-11-29T14:53:00.623" v="35"/>
        <pc:sldMkLst>
          <pc:docMk/>
          <pc:sldMk cId="2476221372" sldId="264"/>
        </pc:sldMkLst>
        <pc:spChg chg="mod">
          <ac:chgData name="Jenny Wass" userId="6b11a5f9-f62c-40e5-988f-7d1387f1714e" providerId="ADAL" clId="{9D53A892-A825-4C48-9252-B416F767A517}" dt="2023-11-29T14:49:57.162" v="13" actId="27636"/>
          <ac:spMkLst>
            <pc:docMk/>
            <pc:sldMk cId="2476221372" sldId="264"/>
            <ac:spMk id="4" creationId="{00000000-0000-0000-0000-000000000000}"/>
          </ac:spMkLst>
        </pc:spChg>
        <pc:picChg chg="add mod">
          <ac:chgData name="Jenny Wass" userId="6b11a5f9-f62c-40e5-988f-7d1387f1714e" providerId="ADAL" clId="{9D53A892-A825-4C48-9252-B416F767A517}" dt="2023-11-29T14:53:00.623" v="35"/>
          <ac:picMkLst>
            <pc:docMk/>
            <pc:sldMk cId="2476221372" sldId="264"/>
            <ac:picMk id="5" creationId="{362F77B1-8BF4-7CE3-093D-CE90F5FE0540}"/>
          </ac:picMkLst>
        </pc:picChg>
      </pc:sldChg>
      <pc:sldChg chg="addSp modSp mod">
        <pc:chgData name="Jenny Wass" userId="6b11a5f9-f62c-40e5-988f-7d1387f1714e" providerId="ADAL" clId="{9D53A892-A825-4C48-9252-B416F767A517}" dt="2023-11-29T14:53:25.308" v="39" actId="1076"/>
        <pc:sldMkLst>
          <pc:docMk/>
          <pc:sldMk cId="1571182007" sldId="265"/>
        </pc:sldMkLst>
        <pc:spChg chg="mod">
          <ac:chgData name="Jenny Wass" userId="6b11a5f9-f62c-40e5-988f-7d1387f1714e" providerId="ADAL" clId="{9D53A892-A825-4C48-9252-B416F767A517}" dt="2023-11-29T14:50:07.629" v="17" actId="27636"/>
          <ac:spMkLst>
            <pc:docMk/>
            <pc:sldMk cId="1571182007" sldId="265"/>
            <ac:spMk id="4" creationId="{00000000-0000-0000-0000-000000000000}"/>
          </ac:spMkLst>
        </pc:spChg>
        <pc:picChg chg="add mod">
          <ac:chgData name="Jenny Wass" userId="6b11a5f9-f62c-40e5-988f-7d1387f1714e" providerId="ADAL" clId="{9D53A892-A825-4C48-9252-B416F767A517}" dt="2023-11-29T14:53:25.308" v="39" actId="1076"/>
          <ac:picMkLst>
            <pc:docMk/>
            <pc:sldMk cId="1571182007" sldId="265"/>
            <ac:picMk id="5" creationId="{38814F01-2E8E-C59B-D6FC-430B55E44DB4}"/>
          </ac:picMkLst>
        </pc:picChg>
      </pc:sldChg>
      <pc:sldChg chg="addSp modSp mod">
        <pc:chgData name="Jenny Wass" userId="6b11a5f9-f62c-40e5-988f-7d1387f1714e" providerId="ADAL" clId="{9D53A892-A825-4C48-9252-B416F767A517}" dt="2023-11-29T14:53:43.641" v="42"/>
        <pc:sldMkLst>
          <pc:docMk/>
          <pc:sldMk cId="1256643256" sldId="267"/>
        </pc:sldMkLst>
        <pc:spChg chg="mod">
          <ac:chgData name="Jenny Wass" userId="6b11a5f9-f62c-40e5-988f-7d1387f1714e" providerId="ADAL" clId="{9D53A892-A825-4C48-9252-B416F767A517}" dt="2023-11-29T14:50:22.406" v="25" actId="27636"/>
          <ac:spMkLst>
            <pc:docMk/>
            <pc:sldMk cId="1256643256" sldId="267"/>
            <ac:spMk id="4" creationId="{00000000-0000-0000-0000-000000000000}"/>
          </ac:spMkLst>
        </pc:spChg>
        <pc:picChg chg="add mod">
          <ac:chgData name="Jenny Wass" userId="6b11a5f9-f62c-40e5-988f-7d1387f1714e" providerId="ADAL" clId="{9D53A892-A825-4C48-9252-B416F767A517}" dt="2023-11-29T14:53:43.641" v="42"/>
          <ac:picMkLst>
            <pc:docMk/>
            <pc:sldMk cId="1256643256" sldId="267"/>
            <ac:picMk id="5" creationId="{32E0283D-8D60-455D-2DEF-3D1DD9EAADB8}"/>
          </ac:picMkLst>
        </pc:picChg>
      </pc:sldChg>
      <pc:sldChg chg="addSp modSp mod">
        <pc:chgData name="Jenny Wass" userId="6b11a5f9-f62c-40e5-988f-7d1387f1714e" providerId="ADAL" clId="{9D53A892-A825-4C48-9252-B416F767A517}" dt="2023-11-29T14:54:12.226" v="48" actId="1076"/>
        <pc:sldMkLst>
          <pc:docMk/>
          <pc:sldMk cId="2600339875" sldId="268"/>
        </pc:sldMkLst>
        <pc:spChg chg="mod">
          <ac:chgData name="Jenny Wass" userId="6b11a5f9-f62c-40e5-988f-7d1387f1714e" providerId="ADAL" clId="{9D53A892-A825-4C48-9252-B416F767A517}" dt="2023-11-29T14:54:08.628" v="47" actId="27636"/>
          <ac:spMkLst>
            <pc:docMk/>
            <pc:sldMk cId="2600339875" sldId="268"/>
            <ac:spMk id="4" creationId="{00000000-0000-0000-0000-000000000000}"/>
          </ac:spMkLst>
        </pc:spChg>
        <pc:picChg chg="add mod">
          <ac:chgData name="Jenny Wass" userId="6b11a5f9-f62c-40e5-988f-7d1387f1714e" providerId="ADAL" clId="{9D53A892-A825-4C48-9252-B416F767A517}" dt="2023-11-29T14:54:12.226" v="48" actId="1076"/>
          <ac:picMkLst>
            <pc:docMk/>
            <pc:sldMk cId="2600339875" sldId="268"/>
            <ac:picMk id="7" creationId="{85ADDC77-6302-4561-EE48-0FAAE3C8C748}"/>
          </ac:picMkLst>
        </pc:picChg>
      </pc:sldChg>
      <pc:sldChg chg="addSp modSp mod">
        <pc:chgData name="Jenny Wass" userId="6b11a5f9-f62c-40e5-988f-7d1387f1714e" providerId="ADAL" clId="{9D53A892-A825-4C48-9252-B416F767A517}" dt="2023-11-29T14:54:46.568" v="55" actId="1076"/>
        <pc:sldMkLst>
          <pc:docMk/>
          <pc:sldMk cId="559291281" sldId="269"/>
        </pc:sldMkLst>
        <pc:spChg chg="mod">
          <ac:chgData name="Jenny Wass" userId="6b11a5f9-f62c-40e5-988f-7d1387f1714e" providerId="ADAL" clId="{9D53A892-A825-4C48-9252-B416F767A517}" dt="2023-11-29T14:54:41.290" v="54" actId="27636"/>
          <ac:spMkLst>
            <pc:docMk/>
            <pc:sldMk cId="559291281" sldId="269"/>
            <ac:spMk id="4" creationId="{00000000-0000-0000-0000-000000000000}"/>
          </ac:spMkLst>
        </pc:spChg>
        <pc:picChg chg="add mod">
          <ac:chgData name="Jenny Wass" userId="6b11a5f9-f62c-40e5-988f-7d1387f1714e" providerId="ADAL" clId="{9D53A892-A825-4C48-9252-B416F767A517}" dt="2023-11-29T14:54:46.568" v="55" actId="1076"/>
          <ac:picMkLst>
            <pc:docMk/>
            <pc:sldMk cId="559291281" sldId="269"/>
            <ac:picMk id="7" creationId="{0BEDDF23-AA9A-C6EA-2D25-7E8BF0205641}"/>
          </ac:picMkLst>
        </pc:picChg>
      </pc:sldChg>
      <pc:sldChg chg="modSp mod">
        <pc:chgData name="Jenny Wass" userId="6b11a5f9-f62c-40e5-988f-7d1387f1714e" providerId="ADAL" clId="{9D53A892-A825-4C48-9252-B416F767A517}" dt="2023-11-29T14:54:52.724" v="56" actId="20577"/>
        <pc:sldMkLst>
          <pc:docMk/>
          <pc:sldMk cId="34844005" sldId="272"/>
        </pc:sldMkLst>
        <pc:spChg chg="mod">
          <ac:chgData name="Jenny Wass" userId="6b11a5f9-f62c-40e5-988f-7d1387f1714e" providerId="ADAL" clId="{9D53A892-A825-4C48-9252-B416F767A517}" dt="2023-11-29T14:54:52.724" v="56" actId="20577"/>
          <ac:spMkLst>
            <pc:docMk/>
            <pc:sldMk cId="34844005" sldId="272"/>
            <ac:spMk id="4" creationId="{00000000-0000-0000-0000-000000000000}"/>
          </ac:spMkLst>
        </pc:spChg>
      </pc:sldChg>
      <pc:sldChg chg="modSp mod">
        <pc:chgData name="Jenny Wass" userId="6b11a5f9-f62c-40e5-988f-7d1387f1714e" providerId="ADAL" clId="{9D53A892-A825-4C48-9252-B416F767A517}" dt="2023-11-29T14:55:14.004" v="57" actId="1036"/>
        <pc:sldMkLst>
          <pc:docMk/>
          <pc:sldMk cId="3576713551" sldId="273"/>
        </pc:sldMkLst>
        <pc:picChg chg="mod">
          <ac:chgData name="Jenny Wass" userId="6b11a5f9-f62c-40e5-988f-7d1387f1714e" providerId="ADAL" clId="{9D53A892-A825-4C48-9252-B416F767A517}" dt="2023-11-29T14:55:14.004" v="57" actId="1036"/>
          <ac:picMkLst>
            <pc:docMk/>
            <pc:sldMk cId="3576713551" sldId="273"/>
            <ac:picMk id="8" creationId="{F2119591-FA86-2A58-7E09-1482B2999D5B}"/>
          </ac:picMkLst>
        </pc:picChg>
      </pc:sldChg>
      <pc:sldChg chg="modSp mod">
        <pc:chgData name="Jenny Wass" userId="6b11a5f9-f62c-40e5-988f-7d1387f1714e" providerId="ADAL" clId="{9D53A892-A825-4C48-9252-B416F767A517}" dt="2023-11-29T14:53:16.420" v="37" actId="27636"/>
        <pc:sldMkLst>
          <pc:docMk/>
          <pc:sldMk cId="729776141" sldId="274"/>
        </pc:sldMkLst>
        <pc:spChg chg="mod">
          <ac:chgData name="Jenny Wass" userId="6b11a5f9-f62c-40e5-988f-7d1387f1714e" providerId="ADAL" clId="{9D53A892-A825-4C48-9252-B416F767A517}" dt="2023-11-29T14:53:16.420" v="37" actId="27636"/>
          <ac:spMkLst>
            <pc:docMk/>
            <pc:sldMk cId="729776141" sldId="274"/>
            <ac:spMk id="4" creationId="{00000000-0000-0000-0000-000000000000}"/>
          </ac:spMkLst>
        </pc:spChg>
      </pc:sldChg>
      <pc:sldChg chg="modSp mod">
        <pc:chgData name="Jenny Wass" userId="6b11a5f9-f62c-40e5-988f-7d1387f1714e" providerId="ADAL" clId="{9D53A892-A825-4C48-9252-B416F767A517}" dt="2023-11-29T14:48:58.635" v="0" actId="6549"/>
        <pc:sldMkLst>
          <pc:docMk/>
          <pc:sldMk cId="2233208679" sldId="276"/>
        </pc:sldMkLst>
        <pc:spChg chg="mod">
          <ac:chgData name="Jenny Wass" userId="6b11a5f9-f62c-40e5-988f-7d1387f1714e" providerId="ADAL" clId="{9D53A892-A825-4C48-9252-B416F767A517}" dt="2023-11-29T14:48:58.635" v="0" actId="6549"/>
          <ac:spMkLst>
            <pc:docMk/>
            <pc:sldMk cId="2233208679" sldId="276"/>
            <ac:spMk id="4" creationId="{00000000-0000-0000-0000-000000000000}"/>
          </ac:spMkLst>
        </pc:spChg>
      </pc:sldChg>
      <pc:sldChg chg="modSp mod">
        <pc:chgData name="Jenny Wass" userId="6b11a5f9-f62c-40e5-988f-7d1387f1714e" providerId="ADAL" clId="{9D53A892-A825-4C48-9252-B416F767A517}" dt="2023-11-29T14:53:55.576" v="44" actId="27636"/>
        <pc:sldMkLst>
          <pc:docMk/>
          <pc:sldMk cId="916319652" sldId="283"/>
        </pc:sldMkLst>
        <pc:spChg chg="mod">
          <ac:chgData name="Jenny Wass" userId="6b11a5f9-f62c-40e5-988f-7d1387f1714e" providerId="ADAL" clId="{9D53A892-A825-4C48-9252-B416F767A517}" dt="2023-11-29T14:53:55.576" v="44" actId="27636"/>
          <ac:spMkLst>
            <pc:docMk/>
            <pc:sldMk cId="916319652" sldId="283"/>
            <ac:spMk id="4" creationId="{00000000-0000-0000-0000-000000000000}"/>
          </ac:spMkLst>
        </pc:spChg>
      </pc:sldChg>
      <pc:sldChg chg="modSp mod">
        <pc:chgData name="Jenny Wass" userId="6b11a5f9-f62c-40e5-988f-7d1387f1714e" providerId="ADAL" clId="{9D53A892-A825-4C48-9252-B416F767A517}" dt="2023-11-29T14:54:32.240" v="50" actId="6549"/>
        <pc:sldMkLst>
          <pc:docMk/>
          <pc:sldMk cId="389955784" sldId="285"/>
        </pc:sldMkLst>
        <pc:spChg chg="mod">
          <ac:chgData name="Jenny Wass" userId="6b11a5f9-f62c-40e5-988f-7d1387f1714e" providerId="ADAL" clId="{9D53A892-A825-4C48-9252-B416F767A517}" dt="2023-11-29T14:54:32.240" v="50" actId="6549"/>
          <ac:spMkLst>
            <pc:docMk/>
            <pc:sldMk cId="389955784" sldId="285"/>
            <ac:spMk id="4" creationId="{00000000-0000-0000-0000-000000000000}"/>
          </ac:spMkLst>
        </pc:spChg>
      </pc:sldChg>
      <pc:sldChg chg="addSp modSp mod">
        <pc:chgData name="Jenny Wass" userId="6b11a5f9-f62c-40e5-988f-7d1387f1714e" providerId="ADAL" clId="{9D53A892-A825-4C48-9252-B416F767A517}" dt="2023-11-29T14:55:52.601" v="63" actId="1076"/>
        <pc:sldMkLst>
          <pc:docMk/>
          <pc:sldMk cId="1458526990" sldId="288"/>
        </pc:sldMkLst>
        <pc:spChg chg="mod">
          <ac:chgData name="Jenny Wass" userId="6b11a5f9-f62c-40e5-988f-7d1387f1714e" providerId="ADAL" clId="{9D53A892-A825-4C48-9252-B416F767A517}" dt="2023-11-29T14:55:31.081" v="58" actId="1076"/>
          <ac:spMkLst>
            <pc:docMk/>
            <pc:sldMk cId="1458526990" sldId="288"/>
            <ac:spMk id="4" creationId="{00000000-0000-0000-0000-000000000000}"/>
          </ac:spMkLst>
        </pc:spChg>
        <pc:picChg chg="add mod">
          <ac:chgData name="Jenny Wass" userId="6b11a5f9-f62c-40e5-988f-7d1387f1714e" providerId="ADAL" clId="{9D53A892-A825-4C48-9252-B416F767A517}" dt="2023-11-29T14:55:40.839" v="61" actId="1076"/>
          <ac:picMkLst>
            <pc:docMk/>
            <pc:sldMk cId="1458526990" sldId="288"/>
            <ac:picMk id="5" creationId="{0528F804-E2D4-5491-1594-BF069CB9C1F6}"/>
          </ac:picMkLst>
        </pc:picChg>
        <pc:picChg chg="add mod">
          <ac:chgData name="Jenny Wass" userId="6b11a5f9-f62c-40e5-988f-7d1387f1714e" providerId="ADAL" clId="{9D53A892-A825-4C48-9252-B416F767A517}" dt="2023-11-29T14:55:52.601" v="63" actId="1076"/>
          <ac:picMkLst>
            <pc:docMk/>
            <pc:sldMk cId="1458526990" sldId="288"/>
            <ac:picMk id="8" creationId="{A2DB85C8-F69A-2536-D90E-095D1A5610CD}"/>
          </ac:picMkLst>
        </pc:picChg>
      </pc:sldChg>
      <pc:sldChg chg="addSp modSp mod">
        <pc:chgData name="Jenny Wass" userId="6b11a5f9-f62c-40e5-988f-7d1387f1714e" providerId="ADAL" clId="{9D53A892-A825-4C48-9252-B416F767A517}" dt="2023-11-29T14:56:42.017" v="68" actId="1076"/>
        <pc:sldMkLst>
          <pc:docMk/>
          <pc:sldMk cId="3052912618" sldId="290"/>
        </pc:sldMkLst>
        <pc:picChg chg="add mod">
          <ac:chgData name="Jenny Wass" userId="6b11a5f9-f62c-40e5-988f-7d1387f1714e" providerId="ADAL" clId="{9D53A892-A825-4C48-9252-B416F767A517}" dt="2023-11-29T14:56:03.157" v="65" actId="1076"/>
          <ac:picMkLst>
            <pc:docMk/>
            <pc:sldMk cId="3052912618" sldId="290"/>
            <ac:picMk id="5" creationId="{E0AAD635-C96D-3E67-8560-FD4D2B1967EE}"/>
          </ac:picMkLst>
        </pc:picChg>
        <pc:picChg chg="add mod">
          <ac:chgData name="Jenny Wass" userId="6b11a5f9-f62c-40e5-988f-7d1387f1714e" providerId="ADAL" clId="{9D53A892-A825-4C48-9252-B416F767A517}" dt="2023-11-29T14:56:42.017" v="68" actId="1076"/>
          <ac:picMkLst>
            <pc:docMk/>
            <pc:sldMk cId="3052912618" sldId="290"/>
            <ac:picMk id="8" creationId="{6256BE75-A6FE-42C5-A52E-F9056E5C13CF}"/>
          </ac:picMkLst>
        </pc:picChg>
      </pc:sldChg>
      <pc:sldChg chg="addSp modSp mod">
        <pc:chgData name="Jenny Wass" userId="6b11a5f9-f62c-40e5-988f-7d1387f1714e" providerId="ADAL" clId="{9D53A892-A825-4C48-9252-B416F767A517}" dt="2023-11-29T14:53:34.875" v="41" actId="1076"/>
        <pc:sldMkLst>
          <pc:docMk/>
          <pc:sldMk cId="823676977" sldId="292"/>
        </pc:sldMkLst>
        <pc:spChg chg="mod">
          <ac:chgData name="Jenny Wass" userId="6b11a5f9-f62c-40e5-988f-7d1387f1714e" providerId="ADAL" clId="{9D53A892-A825-4C48-9252-B416F767A517}" dt="2023-11-29T14:50:13.912" v="21" actId="27636"/>
          <ac:spMkLst>
            <pc:docMk/>
            <pc:sldMk cId="823676977" sldId="292"/>
            <ac:spMk id="4" creationId="{00000000-0000-0000-0000-000000000000}"/>
          </ac:spMkLst>
        </pc:spChg>
        <pc:picChg chg="add mod">
          <ac:chgData name="Jenny Wass" userId="6b11a5f9-f62c-40e5-988f-7d1387f1714e" providerId="ADAL" clId="{9D53A892-A825-4C48-9252-B416F767A517}" dt="2023-11-29T14:53:34.875" v="41" actId="1076"/>
          <ac:picMkLst>
            <pc:docMk/>
            <pc:sldMk cId="823676977" sldId="292"/>
            <ac:picMk id="5" creationId="{FDAE095D-C0A3-C9DC-B16D-359670F6F1AB}"/>
          </ac:picMkLst>
        </pc:picChg>
      </pc:sldChg>
      <pc:sldChg chg="new del">
        <pc:chgData name="Jenny Wass" userId="6b11a5f9-f62c-40e5-988f-7d1387f1714e" providerId="ADAL" clId="{9D53A892-A825-4C48-9252-B416F767A517}" dt="2023-11-29T14:49:19.521" v="2" actId="680"/>
        <pc:sldMkLst>
          <pc:docMk/>
          <pc:sldMk cId="3724093978" sldId="294"/>
        </pc:sldMkLst>
      </pc:sldChg>
    </pc:docChg>
  </pc:docChgLst>
  <pc:docChgLst>
    <pc:chgData name="Jenny Wass" userId="6b11a5f9-f62c-40e5-988f-7d1387f1714e" providerId="ADAL" clId="{42D22450-688B-499E-8AA1-C8C16F0A9293}"/>
    <pc:docChg chg="undo custSel modSld modMainMaster">
      <pc:chgData name="Jenny Wass" userId="6b11a5f9-f62c-40e5-988f-7d1387f1714e" providerId="ADAL" clId="{42D22450-688B-499E-8AA1-C8C16F0A9293}" dt="2023-11-08T20:38:03.002" v="1121" actId="13926"/>
      <pc:docMkLst>
        <pc:docMk/>
      </pc:docMkLst>
      <pc:sldChg chg="addSp delSp modSp mod">
        <pc:chgData name="Jenny Wass" userId="6b11a5f9-f62c-40e5-988f-7d1387f1714e" providerId="ADAL" clId="{42D22450-688B-499E-8AA1-C8C16F0A9293}" dt="2023-11-08T20:31:23.878" v="1043" actId="1076"/>
        <pc:sldMkLst>
          <pc:docMk/>
          <pc:sldMk cId="160157599" sldId="257"/>
        </pc:sldMkLst>
        <pc:spChg chg="mod">
          <ac:chgData name="Jenny Wass" userId="6b11a5f9-f62c-40e5-988f-7d1387f1714e" providerId="ADAL" clId="{42D22450-688B-499E-8AA1-C8C16F0A9293}" dt="2023-11-08T20:31:17.850" v="1042" actId="1076"/>
          <ac:spMkLst>
            <pc:docMk/>
            <pc:sldMk cId="160157599" sldId="257"/>
            <ac:spMk id="4" creationId="{00000000-0000-0000-0000-000000000000}"/>
          </ac:spMkLst>
        </pc:spChg>
        <pc:spChg chg="add del">
          <ac:chgData name="Jenny Wass" userId="6b11a5f9-f62c-40e5-988f-7d1387f1714e" providerId="ADAL" clId="{42D22450-688B-499E-8AA1-C8C16F0A9293}" dt="2023-11-08T20:30:01.694" v="900"/>
          <ac:spMkLst>
            <pc:docMk/>
            <pc:sldMk cId="160157599" sldId="257"/>
            <ac:spMk id="5" creationId="{E6B6F83D-6B13-6834-DCD7-002D06EF2EE1}"/>
          </ac:spMkLst>
        </pc:spChg>
        <pc:picChg chg="add mod">
          <ac:chgData name="Jenny Wass" userId="6b11a5f9-f62c-40e5-988f-7d1387f1714e" providerId="ADAL" clId="{42D22450-688B-499E-8AA1-C8C16F0A9293}" dt="2023-11-08T20:31:23.878" v="1043" actId="1076"/>
          <ac:picMkLst>
            <pc:docMk/>
            <pc:sldMk cId="160157599" sldId="257"/>
            <ac:picMk id="9" creationId="{B1C42149-FB51-9A9B-88A7-019EE644AE51}"/>
          </ac:picMkLst>
        </pc:picChg>
      </pc:sldChg>
      <pc:sldChg chg="addSp delSp modSp mod">
        <pc:chgData name="Jenny Wass" userId="6b11a5f9-f62c-40e5-988f-7d1387f1714e" providerId="ADAL" clId="{42D22450-688B-499E-8AA1-C8C16F0A9293}" dt="2023-11-08T20:34:57.121" v="1080" actId="1076"/>
        <pc:sldMkLst>
          <pc:docMk/>
          <pc:sldMk cId="3657424882" sldId="258"/>
        </pc:sldMkLst>
        <pc:spChg chg="mod">
          <ac:chgData name="Jenny Wass" userId="6b11a5f9-f62c-40e5-988f-7d1387f1714e" providerId="ADAL" clId="{42D22450-688B-499E-8AA1-C8C16F0A9293}" dt="2023-11-08T20:34:42.636" v="1077" actId="27636"/>
          <ac:spMkLst>
            <pc:docMk/>
            <pc:sldMk cId="3657424882" sldId="258"/>
            <ac:spMk id="4" creationId="{00000000-0000-0000-0000-000000000000}"/>
          </ac:spMkLst>
        </pc:spChg>
        <pc:picChg chg="add del mod">
          <ac:chgData name="Jenny Wass" userId="6b11a5f9-f62c-40e5-988f-7d1387f1714e" providerId="ADAL" clId="{42D22450-688B-499E-8AA1-C8C16F0A9293}" dt="2023-11-08T20:34:18.827" v="1070" actId="931"/>
          <ac:picMkLst>
            <pc:docMk/>
            <pc:sldMk cId="3657424882" sldId="258"/>
            <ac:picMk id="8" creationId="{07D1D74B-5AE5-68D4-A7FD-BA5725B9FCCF}"/>
          </ac:picMkLst>
        </pc:picChg>
        <pc:picChg chg="add mod">
          <ac:chgData name="Jenny Wass" userId="6b11a5f9-f62c-40e5-988f-7d1387f1714e" providerId="ADAL" clId="{42D22450-688B-499E-8AA1-C8C16F0A9293}" dt="2023-11-08T20:34:57.121" v="1080" actId="1076"/>
          <ac:picMkLst>
            <pc:docMk/>
            <pc:sldMk cId="3657424882" sldId="258"/>
            <ac:picMk id="10" creationId="{4F859C74-8080-293A-E05E-725EDFE0FAA9}"/>
          </ac:picMkLst>
        </pc:picChg>
      </pc:sldChg>
      <pc:sldChg chg="addSp modSp mod">
        <pc:chgData name="Jenny Wass" userId="6b11a5f9-f62c-40e5-988f-7d1387f1714e" providerId="ADAL" clId="{42D22450-688B-499E-8AA1-C8C16F0A9293}" dt="2023-11-08T20:36:50.423" v="1104" actId="1076"/>
        <pc:sldMkLst>
          <pc:docMk/>
          <pc:sldMk cId="1288725289" sldId="260"/>
        </pc:sldMkLst>
        <pc:spChg chg="mod">
          <ac:chgData name="Jenny Wass" userId="6b11a5f9-f62c-40e5-988f-7d1387f1714e" providerId="ADAL" clId="{42D22450-688B-499E-8AA1-C8C16F0A9293}" dt="2023-11-08T20:36:30.500" v="1099"/>
          <ac:spMkLst>
            <pc:docMk/>
            <pc:sldMk cId="1288725289" sldId="260"/>
            <ac:spMk id="4" creationId="{00000000-0000-0000-0000-000000000000}"/>
          </ac:spMkLst>
        </pc:spChg>
        <pc:picChg chg="add mod">
          <ac:chgData name="Jenny Wass" userId="6b11a5f9-f62c-40e5-988f-7d1387f1714e" providerId="ADAL" clId="{42D22450-688B-499E-8AA1-C8C16F0A9293}" dt="2023-11-08T20:36:50.423" v="1104" actId="1076"/>
          <ac:picMkLst>
            <pc:docMk/>
            <pc:sldMk cId="1288725289" sldId="260"/>
            <ac:picMk id="8" creationId="{23DC5089-9E33-33F9-6DDD-AEC4A2AE015A}"/>
          </ac:picMkLst>
        </pc:picChg>
      </pc:sldChg>
      <pc:sldChg chg="addSp modSp mod chgLayout">
        <pc:chgData name="Jenny Wass" userId="6b11a5f9-f62c-40e5-988f-7d1387f1714e" providerId="ADAL" clId="{42D22450-688B-499E-8AA1-C8C16F0A9293}" dt="2023-11-08T20:09:18.355" v="349" actId="1076"/>
        <pc:sldMkLst>
          <pc:docMk/>
          <pc:sldMk cId="3576713551" sldId="273"/>
        </pc:sldMkLst>
        <pc:spChg chg="mod ord">
          <ac:chgData name="Jenny Wass" userId="6b11a5f9-f62c-40e5-988f-7d1387f1714e" providerId="ADAL" clId="{42D22450-688B-499E-8AA1-C8C16F0A9293}" dt="2023-11-08T19:51:43.435" v="1" actId="700"/>
          <ac:spMkLst>
            <pc:docMk/>
            <pc:sldMk cId="3576713551" sldId="273"/>
            <ac:spMk id="2" creationId="{00000000-0000-0000-0000-000000000000}"/>
          </ac:spMkLst>
        </pc:spChg>
        <pc:spChg chg="mod ord">
          <ac:chgData name="Jenny Wass" userId="6b11a5f9-f62c-40e5-988f-7d1387f1714e" providerId="ADAL" clId="{42D22450-688B-499E-8AA1-C8C16F0A9293}" dt="2023-11-08T19:54:31.436" v="13" actId="20577"/>
          <ac:spMkLst>
            <pc:docMk/>
            <pc:sldMk cId="3576713551" sldId="273"/>
            <ac:spMk id="3" creationId="{00000000-0000-0000-0000-000000000000}"/>
          </ac:spMkLst>
        </pc:spChg>
        <pc:spChg chg="mod ord">
          <ac:chgData name="Jenny Wass" userId="6b11a5f9-f62c-40e5-988f-7d1387f1714e" providerId="ADAL" clId="{42D22450-688B-499E-8AA1-C8C16F0A9293}" dt="2023-11-08T20:09:14.367" v="348" actId="20577"/>
          <ac:spMkLst>
            <pc:docMk/>
            <pc:sldMk cId="3576713551" sldId="273"/>
            <ac:spMk id="4" creationId="{00000000-0000-0000-0000-000000000000}"/>
          </ac:spMkLst>
        </pc:spChg>
        <pc:spChg chg="mod ord">
          <ac:chgData name="Jenny Wass" userId="6b11a5f9-f62c-40e5-988f-7d1387f1714e" providerId="ADAL" clId="{42D22450-688B-499E-8AA1-C8C16F0A9293}" dt="2023-11-08T19:51:43.435" v="1" actId="700"/>
          <ac:spMkLst>
            <pc:docMk/>
            <pc:sldMk cId="3576713551" sldId="273"/>
            <ac:spMk id="6" creationId="{00000000-0000-0000-0000-000000000000}"/>
          </ac:spMkLst>
        </pc:spChg>
        <pc:spChg chg="mod ord">
          <ac:chgData name="Jenny Wass" userId="6b11a5f9-f62c-40e5-988f-7d1387f1714e" providerId="ADAL" clId="{42D22450-688B-499E-8AA1-C8C16F0A9293}" dt="2023-11-08T19:51:43.435" v="1" actId="700"/>
          <ac:spMkLst>
            <pc:docMk/>
            <pc:sldMk cId="3576713551" sldId="273"/>
            <ac:spMk id="13" creationId="{00000000-0000-0000-0000-000000000000}"/>
          </ac:spMkLst>
        </pc:spChg>
        <pc:graphicFrameChg chg="mod ord modGraphic">
          <ac:chgData name="Jenny Wass" userId="6b11a5f9-f62c-40e5-988f-7d1387f1714e" providerId="ADAL" clId="{42D22450-688B-499E-8AA1-C8C16F0A9293}" dt="2023-11-08T19:51:43.435" v="1" actId="700"/>
          <ac:graphicFrameMkLst>
            <pc:docMk/>
            <pc:sldMk cId="3576713551" sldId="273"/>
            <ac:graphicFrameMk id="7" creationId="{00000000-0000-0000-0000-000000000000}"/>
          </ac:graphicFrameMkLst>
        </pc:graphicFrameChg>
        <pc:picChg chg="add mod modCrop">
          <ac:chgData name="Jenny Wass" userId="6b11a5f9-f62c-40e5-988f-7d1387f1714e" providerId="ADAL" clId="{42D22450-688B-499E-8AA1-C8C16F0A9293}" dt="2023-11-08T20:09:18.355" v="349" actId="1076"/>
          <ac:picMkLst>
            <pc:docMk/>
            <pc:sldMk cId="3576713551" sldId="273"/>
            <ac:picMk id="8" creationId="{F2119591-FA86-2A58-7E09-1482B2999D5B}"/>
          </ac:picMkLst>
        </pc:picChg>
      </pc:sldChg>
      <pc:sldChg chg="addSp modSp mod">
        <pc:chgData name="Jenny Wass" userId="6b11a5f9-f62c-40e5-988f-7d1387f1714e" providerId="ADAL" clId="{42D22450-688B-499E-8AA1-C8C16F0A9293}" dt="2023-11-08T20:13:00.847" v="452" actId="20577"/>
        <pc:sldMkLst>
          <pc:docMk/>
          <pc:sldMk cId="1681172736" sldId="275"/>
        </pc:sldMkLst>
        <pc:spChg chg="mod">
          <ac:chgData name="Jenny Wass" userId="6b11a5f9-f62c-40e5-988f-7d1387f1714e" providerId="ADAL" clId="{42D22450-688B-499E-8AA1-C8C16F0A9293}" dt="2023-11-08T20:13:00.847" v="452" actId="20577"/>
          <ac:spMkLst>
            <pc:docMk/>
            <pc:sldMk cId="1681172736" sldId="275"/>
            <ac:spMk id="4" creationId="{00000000-0000-0000-0000-000000000000}"/>
          </ac:spMkLst>
        </pc:spChg>
        <pc:picChg chg="add mod">
          <ac:chgData name="Jenny Wass" userId="6b11a5f9-f62c-40e5-988f-7d1387f1714e" providerId="ADAL" clId="{42D22450-688B-499E-8AA1-C8C16F0A9293}" dt="2023-11-08T20:11:37.447" v="433" actId="1076"/>
          <ac:picMkLst>
            <pc:docMk/>
            <pc:sldMk cId="1681172736" sldId="275"/>
            <ac:picMk id="5" creationId="{82451083-23A3-8806-CC65-51B2CBEA71C4}"/>
          </ac:picMkLst>
        </pc:picChg>
        <pc:picChg chg="add mod">
          <ac:chgData name="Jenny Wass" userId="6b11a5f9-f62c-40e5-988f-7d1387f1714e" providerId="ADAL" clId="{42D22450-688B-499E-8AA1-C8C16F0A9293}" dt="2023-11-08T20:12:01.896" v="435" actId="1076"/>
          <ac:picMkLst>
            <pc:docMk/>
            <pc:sldMk cId="1681172736" sldId="275"/>
            <ac:picMk id="9" creationId="{AB0A8462-0271-6F5D-0615-6D3255EB23DD}"/>
          </ac:picMkLst>
        </pc:picChg>
      </pc:sldChg>
      <pc:sldChg chg="modSp mod">
        <pc:chgData name="Jenny Wass" userId="6b11a5f9-f62c-40e5-988f-7d1387f1714e" providerId="ADAL" clId="{42D22450-688B-499E-8AA1-C8C16F0A9293}" dt="2023-11-08T20:38:03.002" v="1121" actId="13926"/>
        <pc:sldMkLst>
          <pc:docMk/>
          <pc:sldMk cId="2233208679" sldId="276"/>
        </pc:sldMkLst>
        <pc:spChg chg="mod">
          <ac:chgData name="Jenny Wass" userId="6b11a5f9-f62c-40e5-988f-7d1387f1714e" providerId="ADAL" clId="{42D22450-688B-499E-8AA1-C8C16F0A9293}" dt="2023-11-08T20:38:03.002" v="1121" actId="13926"/>
          <ac:spMkLst>
            <pc:docMk/>
            <pc:sldMk cId="2233208679" sldId="276"/>
            <ac:spMk id="4" creationId="{00000000-0000-0000-0000-000000000000}"/>
          </ac:spMkLst>
        </pc:spChg>
      </pc:sldChg>
      <pc:sldChg chg="addSp modSp mod">
        <pc:chgData name="Jenny Wass" userId="6b11a5f9-f62c-40e5-988f-7d1387f1714e" providerId="ADAL" clId="{42D22450-688B-499E-8AA1-C8C16F0A9293}" dt="2023-11-08T20:21:55.703" v="674" actId="2711"/>
        <pc:sldMkLst>
          <pc:docMk/>
          <pc:sldMk cId="25934241" sldId="278"/>
        </pc:sldMkLst>
        <pc:spChg chg="mod">
          <ac:chgData name="Jenny Wass" userId="6b11a5f9-f62c-40e5-988f-7d1387f1714e" providerId="ADAL" clId="{42D22450-688B-499E-8AA1-C8C16F0A9293}" dt="2023-11-08T20:21:55.703" v="674" actId="2711"/>
          <ac:spMkLst>
            <pc:docMk/>
            <pc:sldMk cId="25934241" sldId="278"/>
            <ac:spMk id="4" creationId="{00000000-0000-0000-0000-000000000000}"/>
          </ac:spMkLst>
        </pc:spChg>
        <pc:spChg chg="mod">
          <ac:chgData name="Jenny Wass" userId="6b11a5f9-f62c-40e5-988f-7d1387f1714e" providerId="ADAL" clId="{42D22450-688B-499E-8AA1-C8C16F0A9293}" dt="2023-11-08T20:15:22.967" v="607" actId="20577"/>
          <ac:spMkLst>
            <pc:docMk/>
            <pc:sldMk cId="25934241" sldId="278"/>
            <ac:spMk id="5" creationId="{00000000-0000-0000-0000-000000000000}"/>
          </ac:spMkLst>
        </pc:spChg>
        <pc:picChg chg="add mod">
          <ac:chgData name="Jenny Wass" userId="6b11a5f9-f62c-40e5-988f-7d1387f1714e" providerId="ADAL" clId="{42D22450-688B-499E-8AA1-C8C16F0A9293}" dt="2023-11-08T20:18:28.808" v="619" actId="1076"/>
          <ac:picMkLst>
            <pc:docMk/>
            <pc:sldMk cId="25934241" sldId="278"/>
            <ac:picMk id="8" creationId="{BAEFF29F-F131-ED4B-6A35-6E3F824C927C}"/>
          </ac:picMkLst>
        </pc:picChg>
      </pc:sldChg>
      <pc:sldChg chg="addSp modSp mod">
        <pc:chgData name="Jenny Wass" userId="6b11a5f9-f62c-40e5-988f-7d1387f1714e" providerId="ADAL" clId="{42D22450-688B-499E-8AA1-C8C16F0A9293}" dt="2023-11-08T20:26:08.502" v="886" actId="27636"/>
        <pc:sldMkLst>
          <pc:docMk/>
          <pc:sldMk cId="294954744" sldId="287"/>
        </pc:sldMkLst>
        <pc:spChg chg="mod">
          <ac:chgData name="Jenny Wass" userId="6b11a5f9-f62c-40e5-988f-7d1387f1714e" providerId="ADAL" clId="{42D22450-688B-499E-8AA1-C8C16F0A9293}" dt="2023-11-08T20:26:08.502" v="886" actId="27636"/>
          <ac:spMkLst>
            <pc:docMk/>
            <pc:sldMk cId="294954744" sldId="287"/>
            <ac:spMk id="4" creationId="{00000000-0000-0000-0000-000000000000}"/>
          </ac:spMkLst>
        </pc:spChg>
        <pc:picChg chg="add mod">
          <ac:chgData name="Jenny Wass" userId="6b11a5f9-f62c-40e5-988f-7d1387f1714e" providerId="ADAL" clId="{42D22450-688B-499E-8AA1-C8C16F0A9293}" dt="2023-11-08T20:24:30.016" v="858"/>
          <ac:picMkLst>
            <pc:docMk/>
            <pc:sldMk cId="294954744" sldId="287"/>
            <ac:picMk id="5" creationId="{DAB67D9E-E301-F400-F56F-72FD2302C289}"/>
          </ac:picMkLst>
        </pc:picChg>
        <pc:picChg chg="add mod">
          <ac:chgData name="Jenny Wass" userId="6b11a5f9-f62c-40e5-988f-7d1387f1714e" providerId="ADAL" clId="{42D22450-688B-499E-8AA1-C8C16F0A9293}" dt="2023-11-08T20:24:46.820" v="859"/>
          <ac:picMkLst>
            <pc:docMk/>
            <pc:sldMk cId="294954744" sldId="287"/>
            <ac:picMk id="8" creationId="{AEEB1E62-30BC-41AB-EA52-675497F12505}"/>
          </ac:picMkLst>
        </pc:picChg>
      </pc:sldChg>
      <pc:sldChg chg="modSp mod">
        <pc:chgData name="Jenny Wass" userId="6b11a5f9-f62c-40e5-988f-7d1387f1714e" providerId="ADAL" clId="{42D22450-688B-499E-8AA1-C8C16F0A9293}" dt="2023-11-08T20:26:54.990" v="897"/>
        <pc:sldMkLst>
          <pc:docMk/>
          <pc:sldMk cId="1458526990" sldId="288"/>
        </pc:sldMkLst>
        <pc:spChg chg="mod">
          <ac:chgData name="Jenny Wass" userId="6b11a5f9-f62c-40e5-988f-7d1387f1714e" providerId="ADAL" clId="{42D22450-688B-499E-8AA1-C8C16F0A9293}" dt="2023-11-08T20:26:54.990" v="897"/>
          <ac:spMkLst>
            <pc:docMk/>
            <pc:sldMk cId="1458526990" sldId="288"/>
            <ac:spMk id="4" creationId="{00000000-0000-0000-0000-000000000000}"/>
          </ac:spMkLst>
        </pc:spChg>
      </pc:sldChg>
      <pc:sldChg chg="addSp modSp mod">
        <pc:chgData name="Jenny Wass" userId="6b11a5f9-f62c-40e5-988f-7d1387f1714e" providerId="ADAL" clId="{42D22450-688B-499E-8AA1-C8C16F0A9293}" dt="2023-11-08T20:14:51.310" v="589" actId="1076"/>
        <pc:sldMkLst>
          <pc:docMk/>
          <pc:sldMk cId="3700122377" sldId="289"/>
        </pc:sldMkLst>
        <pc:spChg chg="mod">
          <ac:chgData name="Jenny Wass" userId="6b11a5f9-f62c-40e5-988f-7d1387f1714e" providerId="ADAL" clId="{42D22450-688B-499E-8AA1-C8C16F0A9293}" dt="2023-11-08T20:14:46.268" v="587" actId="20577"/>
          <ac:spMkLst>
            <pc:docMk/>
            <pc:sldMk cId="3700122377" sldId="289"/>
            <ac:spMk id="4" creationId="{00000000-0000-0000-0000-000000000000}"/>
          </ac:spMkLst>
        </pc:spChg>
        <pc:picChg chg="add mod">
          <ac:chgData name="Jenny Wass" userId="6b11a5f9-f62c-40e5-988f-7d1387f1714e" providerId="ADAL" clId="{42D22450-688B-499E-8AA1-C8C16F0A9293}" dt="2023-11-08T20:14:48.734" v="588" actId="1076"/>
          <ac:picMkLst>
            <pc:docMk/>
            <pc:sldMk cId="3700122377" sldId="289"/>
            <ac:picMk id="5" creationId="{A7BCF8BC-0D9C-0C1D-A4A5-F75A5C8D1012}"/>
          </ac:picMkLst>
        </pc:picChg>
        <pc:picChg chg="add mod">
          <ac:chgData name="Jenny Wass" userId="6b11a5f9-f62c-40e5-988f-7d1387f1714e" providerId="ADAL" clId="{42D22450-688B-499E-8AA1-C8C16F0A9293}" dt="2023-11-08T20:14:51.310" v="589" actId="1076"/>
          <ac:picMkLst>
            <pc:docMk/>
            <pc:sldMk cId="3700122377" sldId="289"/>
            <ac:picMk id="8" creationId="{39BA6C73-669C-8451-2A0E-3B552BB508BD}"/>
          </ac:picMkLst>
        </pc:picChg>
      </pc:sldChg>
      <pc:sldChg chg="modSp mod">
        <pc:chgData name="Jenny Wass" userId="6b11a5f9-f62c-40e5-988f-7d1387f1714e" providerId="ADAL" clId="{42D22450-688B-499E-8AA1-C8C16F0A9293}" dt="2023-11-08T20:32:45.888" v="1063" actId="1076"/>
        <pc:sldMkLst>
          <pc:docMk/>
          <pc:sldMk cId="3052912618" sldId="290"/>
        </pc:sldMkLst>
        <pc:spChg chg="mod">
          <ac:chgData name="Jenny Wass" userId="6b11a5f9-f62c-40e5-988f-7d1387f1714e" providerId="ADAL" clId="{42D22450-688B-499E-8AA1-C8C16F0A9293}" dt="2023-11-08T20:32:45.888" v="1063" actId="1076"/>
          <ac:spMkLst>
            <pc:docMk/>
            <pc:sldMk cId="3052912618" sldId="290"/>
            <ac:spMk id="4" creationId="{00000000-0000-0000-0000-000000000000}"/>
          </ac:spMkLst>
        </pc:spChg>
      </pc:sldChg>
      <pc:sldChg chg="modSp mod">
        <pc:chgData name="Jenny Wass" userId="6b11a5f9-f62c-40e5-988f-7d1387f1714e" providerId="ADAL" clId="{42D22450-688B-499E-8AA1-C8C16F0A9293}" dt="2023-11-08T20:01:31.833" v="223" actId="20577"/>
        <pc:sldMkLst>
          <pc:docMk/>
          <pc:sldMk cId="4060059392" sldId="293"/>
        </pc:sldMkLst>
        <pc:spChg chg="mod">
          <ac:chgData name="Jenny Wass" userId="6b11a5f9-f62c-40e5-988f-7d1387f1714e" providerId="ADAL" clId="{42D22450-688B-499E-8AA1-C8C16F0A9293}" dt="2023-11-08T20:01:31.833" v="223" actId="20577"/>
          <ac:spMkLst>
            <pc:docMk/>
            <pc:sldMk cId="4060059392" sldId="293"/>
            <ac:spMk id="2" creationId="{00000000-0000-0000-0000-000000000000}"/>
          </ac:spMkLst>
        </pc:spChg>
      </pc:sldChg>
      <pc:sldMasterChg chg="modSldLayout">
        <pc:chgData name="Jenny Wass" userId="6b11a5f9-f62c-40e5-988f-7d1387f1714e" providerId="ADAL" clId="{42D22450-688B-499E-8AA1-C8C16F0A9293}" dt="2023-11-08T20:03:32.999" v="225" actId="2711"/>
        <pc:sldMasterMkLst>
          <pc:docMk/>
          <pc:sldMasterMk cId="0" sldId="2147483684"/>
        </pc:sldMasterMkLst>
        <pc:sldLayoutChg chg="addSp delSp modSp mod">
          <pc:chgData name="Jenny Wass" userId="6b11a5f9-f62c-40e5-988f-7d1387f1714e" providerId="ADAL" clId="{42D22450-688B-499E-8AA1-C8C16F0A9293}" dt="2023-11-08T20:03:32.999" v="225" actId="2711"/>
          <pc:sldLayoutMkLst>
            <pc:docMk/>
            <pc:sldMasterMk cId="0" sldId="2147483684"/>
            <pc:sldLayoutMk cId="0" sldId="2147483685"/>
          </pc:sldLayoutMkLst>
          <pc:spChg chg="mod">
            <ac:chgData name="Jenny Wass" userId="6b11a5f9-f62c-40e5-988f-7d1387f1714e" providerId="ADAL" clId="{42D22450-688B-499E-8AA1-C8C16F0A9293}" dt="2023-11-08T20:03:32.999" v="225" actId="2711"/>
            <ac:spMkLst>
              <pc:docMk/>
              <pc:sldMasterMk cId="0" sldId="2147483684"/>
              <pc:sldLayoutMk cId="0" sldId="2147483685"/>
              <ac:spMk id="12" creationId="{00000000-0000-0000-0000-000000000000}"/>
            </ac:spMkLst>
          </pc:spChg>
          <pc:spChg chg="mod">
            <ac:chgData name="Jenny Wass" userId="6b11a5f9-f62c-40e5-988f-7d1387f1714e" providerId="ADAL" clId="{42D22450-688B-499E-8AA1-C8C16F0A9293}" dt="2023-11-08T20:03:19.140" v="224" actId="2711"/>
            <ac:spMkLst>
              <pc:docMk/>
              <pc:sldMasterMk cId="0" sldId="2147483684"/>
              <pc:sldLayoutMk cId="0" sldId="2147483685"/>
              <ac:spMk id="14" creationId="{00000000-0000-0000-0000-000000000000}"/>
            </ac:spMkLst>
          </pc:spChg>
          <pc:picChg chg="add mod">
            <ac:chgData name="Jenny Wass" userId="6b11a5f9-f62c-40e5-988f-7d1387f1714e" providerId="ADAL" clId="{42D22450-688B-499E-8AA1-C8C16F0A9293}" dt="2023-11-08T19:57:57.743" v="26" actId="14100"/>
            <ac:picMkLst>
              <pc:docMk/>
              <pc:sldMasterMk cId="0" sldId="2147483684"/>
              <pc:sldLayoutMk cId="0" sldId="2147483685"/>
              <ac:picMk id="2" creationId="{8F4171AA-A783-7E73-5BCE-0515C4A21492}"/>
            </ac:picMkLst>
          </pc:picChg>
          <pc:picChg chg="del">
            <ac:chgData name="Jenny Wass" userId="6b11a5f9-f62c-40e5-988f-7d1387f1714e" providerId="ADAL" clId="{42D22450-688B-499E-8AA1-C8C16F0A9293}" dt="2023-11-08T19:55:26.815" v="14" actId="478"/>
            <ac:picMkLst>
              <pc:docMk/>
              <pc:sldMasterMk cId="0" sldId="2147483684"/>
              <pc:sldLayoutMk cId="0" sldId="2147483685"/>
              <ac:picMk id="3073" creationId="{00000000-0000-0000-0000-000000000000}"/>
            </ac:picMkLst>
          </pc:picChg>
        </pc:sldLayoutChg>
      </pc:sldMasterChg>
    </pc:docChg>
  </pc:docChgLst>
  <pc:docChgLst>
    <pc:chgData name="Jenny Wass" userId="6b11a5f9-f62c-40e5-988f-7d1387f1714e" providerId="ADAL" clId="{39DF46B1-0D97-4139-970C-179F6B1D5DDD}"/>
    <pc:docChg chg="undo custSel modSld sldOrd">
      <pc:chgData name="Jenny Wass" userId="6b11a5f9-f62c-40e5-988f-7d1387f1714e" providerId="ADAL" clId="{39DF46B1-0D97-4139-970C-179F6B1D5DDD}" dt="2024-01-11T14:46:06.344" v="147" actId="2711"/>
      <pc:docMkLst>
        <pc:docMk/>
      </pc:docMkLst>
      <pc:sldChg chg="modSp mod ord">
        <pc:chgData name="Jenny Wass" userId="6b11a5f9-f62c-40e5-988f-7d1387f1714e" providerId="ADAL" clId="{39DF46B1-0D97-4139-970C-179F6B1D5DDD}" dt="2024-01-05T15:37:03.691" v="63" actId="20577"/>
        <pc:sldMkLst>
          <pc:docMk/>
          <pc:sldMk cId="1219837830" sldId="262"/>
        </pc:sldMkLst>
        <pc:spChg chg="mod">
          <ac:chgData name="Jenny Wass" userId="6b11a5f9-f62c-40e5-988f-7d1387f1714e" providerId="ADAL" clId="{39DF46B1-0D97-4139-970C-179F6B1D5DDD}" dt="2024-01-05T15:37:03.691" v="63" actId="20577"/>
          <ac:spMkLst>
            <pc:docMk/>
            <pc:sldMk cId="1219837830" sldId="262"/>
            <ac:spMk id="2" creationId="{00000000-0000-0000-0000-000000000000}"/>
          </ac:spMkLst>
        </pc:spChg>
      </pc:sldChg>
      <pc:sldChg chg="modSp mod">
        <pc:chgData name="Jenny Wass" userId="6b11a5f9-f62c-40e5-988f-7d1387f1714e" providerId="ADAL" clId="{39DF46B1-0D97-4139-970C-179F6B1D5DDD}" dt="2024-01-05T15:35:28.465" v="23" actId="20577"/>
        <pc:sldMkLst>
          <pc:docMk/>
          <pc:sldMk cId="700804283" sldId="263"/>
        </pc:sldMkLst>
        <pc:spChg chg="mod">
          <ac:chgData name="Jenny Wass" userId="6b11a5f9-f62c-40e5-988f-7d1387f1714e" providerId="ADAL" clId="{39DF46B1-0D97-4139-970C-179F6B1D5DDD}" dt="2024-01-05T15:35:28.465" v="23" actId="20577"/>
          <ac:spMkLst>
            <pc:docMk/>
            <pc:sldMk cId="700804283" sldId="263"/>
            <ac:spMk id="2" creationId="{00000000-0000-0000-0000-000000000000}"/>
          </ac:spMkLst>
        </pc:spChg>
      </pc:sldChg>
      <pc:sldChg chg="modSp mod ord">
        <pc:chgData name="Jenny Wass" userId="6b11a5f9-f62c-40e5-988f-7d1387f1714e" providerId="ADAL" clId="{39DF46B1-0D97-4139-970C-179F6B1D5DDD}" dt="2024-01-05T15:36:24.785" v="45"/>
        <pc:sldMkLst>
          <pc:docMk/>
          <pc:sldMk cId="2476221372" sldId="264"/>
        </pc:sldMkLst>
        <pc:spChg chg="mod">
          <ac:chgData name="Jenny Wass" userId="6b11a5f9-f62c-40e5-988f-7d1387f1714e" providerId="ADAL" clId="{39DF46B1-0D97-4139-970C-179F6B1D5DDD}" dt="2024-01-05T15:35:53.080" v="39" actId="20577"/>
          <ac:spMkLst>
            <pc:docMk/>
            <pc:sldMk cId="2476221372" sldId="264"/>
            <ac:spMk id="2" creationId="{00000000-0000-0000-0000-000000000000}"/>
          </ac:spMkLst>
        </pc:spChg>
      </pc:sldChg>
      <pc:sldChg chg="modSp mod">
        <pc:chgData name="Jenny Wass" userId="6b11a5f9-f62c-40e5-988f-7d1387f1714e" providerId="ADAL" clId="{39DF46B1-0D97-4139-970C-179F6B1D5DDD}" dt="2024-01-05T15:38:58.308" v="81" actId="20577"/>
        <pc:sldMkLst>
          <pc:docMk/>
          <pc:sldMk cId="1256643256" sldId="267"/>
        </pc:sldMkLst>
        <pc:spChg chg="mod">
          <ac:chgData name="Jenny Wass" userId="6b11a5f9-f62c-40e5-988f-7d1387f1714e" providerId="ADAL" clId="{39DF46B1-0D97-4139-970C-179F6B1D5DDD}" dt="2024-01-05T15:38:58.308" v="81" actId="20577"/>
          <ac:spMkLst>
            <pc:docMk/>
            <pc:sldMk cId="1256643256" sldId="267"/>
            <ac:spMk id="2" creationId="{00000000-0000-0000-0000-000000000000}"/>
          </ac:spMkLst>
        </pc:spChg>
      </pc:sldChg>
      <pc:sldChg chg="modSp mod">
        <pc:chgData name="Jenny Wass" userId="6b11a5f9-f62c-40e5-988f-7d1387f1714e" providerId="ADAL" clId="{39DF46B1-0D97-4139-970C-179F6B1D5DDD}" dt="2024-01-11T14:46:06.344" v="147" actId="2711"/>
        <pc:sldMkLst>
          <pc:docMk/>
          <pc:sldMk cId="25934241" sldId="278"/>
        </pc:sldMkLst>
        <pc:spChg chg="mod">
          <ac:chgData name="Jenny Wass" userId="6b11a5f9-f62c-40e5-988f-7d1387f1714e" providerId="ADAL" clId="{39DF46B1-0D97-4139-970C-179F6B1D5DDD}" dt="2024-01-11T14:46:06.344" v="147" actId="2711"/>
          <ac:spMkLst>
            <pc:docMk/>
            <pc:sldMk cId="25934241" sldId="278"/>
            <ac:spMk id="5" creationId="{00000000-0000-0000-0000-000000000000}"/>
          </ac:spMkLst>
        </pc:spChg>
      </pc:sldChg>
      <pc:sldChg chg="modSp mod ord">
        <pc:chgData name="Jenny Wass" userId="6b11a5f9-f62c-40e5-988f-7d1387f1714e" providerId="ADAL" clId="{39DF46B1-0D97-4139-970C-179F6B1D5DDD}" dt="2024-01-05T15:34:25.806" v="3" actId="20577"/>
        <pc:sldMkLst>
          <pc:docMk/>
          <pc:sldMk cId="3499885547" sldId="279"/>
        </pc:sldMkLst>
        <pc:spChg chg="mod">
          <ac:chgData name="Jenny Wass" userId="6b11a5f9-f62c-40e5-988f-7d1387f1714e" providerId="ADAL" clId="{39DF46B1-0D97-4139-970C-179F6B1D5DDD}" dt="2024-01-05T15:34:25.806" v="3" actId="20577"/>
          <ac:spMkLst>
            <pc:docMk/>
            <pc:sldMk cId="3499885547" sldId="279"/>
            <ac:spMk id="2" creationId="{00000000-0000-0000-0000-000000000000}"/>
          </ac:spMkLst>
        </pc:spChg>
      </pc:sldChg>
      <pc:sldChg chg="modSp mod">
        <pc:chgData name="Jenny Wass" userId="6b11a5f9-f62c-40e5-988f-7d1387f1714e" providerId="ADAL" clId="{39DF46B1-0D97-4139-970C-179F6B1D5DDD}" dt="2024-01-05T15:37:08.229" v="65" actId="20577"/>
        <pc:sldMkLst>
          <pc:docMk/>
          <pc:sldMk cId="3988352752" sldId="280"/>
        </pc:sldMkLst>
        <pc:spChg chg="mod">
          <ac:chgData name="Jenny Wass" userId="6b11a5f9-f62c-40e5-988f-7d1387f1714e" providerId="ADAL" clId="{39DF46B1-0D97-4139-970C-179F6B1D5DDD}" dt="2024-01-05T15:37:08.229" v="65" actId="20577"/>
          <ac:spMkLst>
            <pc:docMk/>
            <pc:sldMk cId="3988352752" sldId="280"/>
            <ac:spMk id="2" creationId="{00000000-0000-0000-0000-000000000000}"/>
          </ac:spMkLst>
        </pc:spChg>
      </pc:sldChg>
      <pc:sldChg chg="modSp mod ord">
        <pc:chgData name="Jenny Wass" userId="6b11a5f9-f62c-40e5-988f-7d1387f1714e" providerId="ADAL" clId="{39DF46B1-0D97-4139-970C-179F6B1D5DDD}" dt="2024-01-05T15:39:06.976" v="95" actId="20577"/>
        <pc:sldMkLst>
          <pc:docMk/>
          <pc:sldMk cId="2605114013" sldId="281"/>
        </pc:sldMkLst>
        <pc:spChg chg="mod">
          <ac:chgData name="Jenny Wass" userId="6b11a5f9-f62c-40e5-988f-7d1387f1714e" providerId="ADAL" clId="{39DF46B1-0D97-4139-970C-179F6B1D5DDD}" dt="2024-01-05T15:39:06.976" v="95" actId="20577"/>
          <ac:spMkLst>
            <pc:docMk/>
            <pc:sldMk cId="2605114013" sldId="281"/>
            <ac:spMk id="2" creationId="{00000000-0000-0000-0000-000000000000}"/>
          </ac:spMkLst>
        </pc:spChg>
      </pc:sldChg>
      <pc:sldChg chg="addSp delSp modSp mod">
        <pc:chgData name="Jenny Wass" userId="6b11a5f9-f62c-40e5-988f-7d1387f1714e" providerId="ADAL" clId="{39DF46B1-0D97-4139-970C-179F6B1D5DDD}" dt="2024-01-11T14:43:06.519" v="146"/>
        <pc:sldMkLst>
          <pc:docMk/>
          <pc:sldMk cId="4060059392" sldId="293"/>
        </pc:sldMkLst>
        <pc:spChg chg="add del">
          <ac:chgData name="Jenny Wass" userId="6b11a5f9-f62c-40e5-988f-7d1387f1714e" providerId="ADAL" clId="{39DF46B1-0D97-4139-970C-179F6B1D5DDD}" dt="2024-01-11T14:41:22.435" v="100" actId="26606"/>
          <ac:spMkLst>
            <pc:docMk/>
            <pc:sldMk cId="4060059392" sldId="293"/>
            <ac:spMk id="2" creationId="{00000000-0000-0000-0000-000000000000}"/>
          </ac:spMkLst>
        </pc:spChg>
        <pc:spChg chg="add mod">
          <ac:chgData name="Jenny Wass" userId="6b11a5f9-f62c-40e5-988f-7d1387f1714e" providerId="ADAL" clId="{39DF46B1-0D97-4139-970C-179F6B1D5DDD}" dt="2024-01-11T14:42:36.395" v="141" actId="1076"/>
          <ac:spMkLst>
            <pc:docMk/>
            <pc:sldMk cId="4060059392" sldId="293"/>
            <ac:spMk id="4" creationId="{99B25DD8-5C98-78DF-E14F-8871446A4FBD}"/>
          </ac:spMkLst>
        </pc:spChg>
        <pc:graphicFrameChg chg="add del">
          <ac:chgData name="Jenny Wass" userId="6b11a5f9-f62c-40e5-988f-7d1387f1714e" providerId="ADAL" clId="{39DF46B1-0D97-4139-970C-179F6B1D5DDD}" dt="2024-01-11T14:41:22.426" v="99" actId="26606"/>
          <ac:graphicFrameMkLst>
            <pc:docMk/>
            <pc:sldMk cId="4060059392" sldId="293"/>
            <ac:graphicFrameMk id="5" creationId="{0376CCCF-30A9-0379-FC17-4D0475853441}"/>
          </ac:graphicFrameMkLst>
        </pc:graphicFrameChg>
        <pc:graphicFrameChg chg="add mod modGraphic">
          <ac:chgData name="Jenny Wass" userId="6b11a5f9-f62c-40e5-988f-7d1387f1714e" providerId="ADAL" clId="{39DF46B1-0D97-4139-970C-179F6B1D5DDD}" dt="2024-01-11T14:43:06.519" v="146"/>
          <ac:graphicFrameMkLst>
            <pc:docMk/>
            <pc:sldMk cId="4060059392" sldId="293"/>
            <ac:graphicFrameMk id="7" creationId="{75D14FE3-695E-7312-621D-E8A5EADF17E4}"/>
          </ac:graphicFrameMkLst>
        </pc:graphicFrameChg>
        <pc:picChg chg="add mod">
          <ac:chgData name="Jenny Wass" userId="6b11a5f9-f62c-40e5-988f-7d1387f1714e" providerId="ADAL" clId="{39DF46B1-0D97-4139-970C-179F6B1D5DDD}" dt="2024-01-11T14:41:33.277" v="103" actId="14100"/>
          <ac:picMkLst>
            <pc:docMk/>
            <pc:sldMk cId="4060059392" sldId="293"/>
            <ac:picMk id="3" creationId="{7627B6FB-1EB7-62C6-28A9-BEBF78E3D7BA}"/>
          </ac:picMkLst>
        </pc:pic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4" Type="http://schemas.openxmlformats.org/officeDocument/2006/relationships/image" Target="../media/image6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4" Type="http://schemas.openxmlformats.org/officeDocument/2006/relationships/image" Target="../media/image6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ADE8A27-FF10-4A09-A330-183A22B5DED3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9A8AECF-76A9-4B58-8841-E2E253706484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To help develop children’s fluency in mathematics, we ask them to learn Key Instant Recall Facts (KIRFs) each half term.  We suggest children practise their KIRFs at least 3 times a week to build fluency and confidence. </a:t>
          </a:r>
          <a:endParaRPr lang="en-US" dirty="0"/>
        </a:p>
      </dgm:t>
    </dgm:pt>
    <dgm:pt modelId="{49A09586-446A-419D-9BD3-4CA7E0CC90D8}" type="parTrans" cxnId="{12C8E33A-D65A-4024-A874-CB670C9BC35E}">
      <dgm:prSet/>
      <dgm:spPr/>
      <dgm:t>
        <a:bodyPr/>
        <a:lstStyle/>
        <a:p>
          <a:endParaRPr lang="en-US"/>
        </a:p>
      </dgm:t>
    </dgm:pt>
    <dgm:pt modelId="{B16F90B0-8AEE-4BA4-8F23-ACCD56CA7B0F}" type="sibTrans" cxnId="{12C8E33A-D65A-4024-A874-CB670C9BC35E}">
      <dgm:prSet/>
      <dgm:spPr/>
      <dgm:t>
        <a:bodyPr/>
        <a:lstStyle/>
        <a:p>
          <a:endParaRPr lang="en-US"/>
        </a:p>
      </dgm:t>
    </dgm:pt>
    <dgm:pt modelId="{3CC0CF17-19DA-4E15-8736-8C8B8B9A2720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The lists of KIRFs align with the National Curriculum for Maths.  They are intended to be aspirational and encourage children to be confident mathematicians. </a:t>
          </a:r>
          <a:endParaRPr lang="en-US"/>
        </a:p>
      </dgm:t>
    </dgm:pt>
    <dgm:pt modelId="{92DAAB72-FF44-4167-8939-EAF09890CD12}" type="parTrans" cxnId="{472C9B55-94C9-45AF-AC0D-807C4567BF22}">
      <dgm:prSet/>
      <dgm:spPr/>
      <dgm:t>
        <a:bodyPr/>
        <a:lstStyle/>
        <a:p>
          <a:endParaRPr lang="en-US"/>
        </a:p>
      </dgm:t>
    </dgm:pt>
    <dgm:pt modelId="{5D4B3057-186A-4A53-A21C-A47647885830}" type="sibTrans" cxnId="{472C9B55-94C9-45AF-AC0D-807C4567BF22}">
      <dgm:prSet/>
      <dgm:spPr/>
      <dgm:t>
        <a:bodyPr/>
        <a:lstStyle/>
        <a:p>
          <a:endParaRPr lang="en-US"/>
        </a:p>
      </dgm:t>
    </dgm:pt>
    <dgm:pt modelId="{BCF358A5-DC6F-464B-AED6-7E2FEF395DD5}" type="pres">
      <dgm:prSet presAssocID="{AADE8A27-FF10-4A09-A330-183A22B5DED3}" presName="root" presStyleCnt="0">
        <dgm:presLayoutVars>
          <dgm:dir/>
          <dgm:resizeHandles val="exact"/>
        </dgm:presLayoutVars>
      </dgm:prSet>
      <dgm:spPr/>
    </dgm:pt>
    <dgm:pt modelId="{89F5355F-6695-42A0-A98A-F75E3112485E}" type="pres">
      <dgm:prSet presAssocID="{59A8AECF-76A9-4B58-8841-E2E253706484}" presName="compNode" presStyleCnt="0"/>
      <dgm:spPr/>
    </dgm:pt>
    <dgm:pt modelId="{49E36379-A451-4540-9588-F5CC0244B60C}" type="pres">
      <dgm:prSet presAssocID="{59A8AECF-76A9-4B58-8841-E2E253706484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DFD3E9C6-B4F7-4E4E-BAF5-B00A3DE82D68}" type="pres">
      <dgm:prSet presAssocID="{59A8AECF-76A9-4B58-8841-E2E253706484}" presName="spaceRect" presStyleCnt="0"/>
      <dgm:spPr/>
    </dgm:pt>
    <dgm:pt modelId="{6697E51E-C3EC-42D3-9748-AF2681AF385B}" type="pres">
      <dgm:prSet presAssocID="{59A8AECF-76A9-4B58-8841-E2E253706484}" presName="textRect" presStyleLbl="revTx" presStyleIdx="0" presStyleCnt="2">
        <dgm:presLayoutVars>
          <dgm:chMax val="1"/>
          <dgm:chPref val="1"/>
        </dgm:presLayoutVars>
      </dgm:prSet>
      <dgm:spPr/>
    </dgm:pt>
    <dgm:pt modelId="{B4BC82E1-4B96-440D-AE16-3746954A3FB7}" type="pres">
      <dgm:prSet presAssocID="{B16F90B0-8AEE-4BA4-8F23-ACCD56CA7B0F}" presName="sibTrans" presStyleCnt="0"/>
      <dgm:spPr/>
    </dgm:pt>
    <dgm:pt modelId="{4B6711D4-3F18-4A07-BF8A-FDE5128EDABA}" type="pres">
      <dgm:prSet presAssocID="{3CC0CF17-19DA-4E15-8736-8C8B8B9A2720}" presName="compNode" presStyleCnt="0"/>
      <dgm:spPr/>
    </dgm:pt>
    <dgm:pt modelId="{1A8935AB-F223-4EE7-83C7-B9701AC9F380}" type="pres">
      <dgm:prSet presAssocID="{3CC0CF17-19DA-4E15-8736-8C8B8B9A2720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A8CD71D4-3659-4DCB-B85E-EBB58DED4B10}" type="pres">
      <dgm:prSet presAssocID="{3CC0CF17-19DA-4E15-8736-8C8B8B9A2720}" presName="spaceRect" presStyleCnt="0"/>
      <dgm:spPr/>
    </dgm:pt>
    <dgm:pt modelId="{DB6BC28F-A016-478C-A25D-1BB73BC7CD2A}" type="pres">
      <dgm:prSet presAssocID="{3CC0CF17-19DA-4E15-8736-8C8B8B9A2720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12C8E33A-D65A-4024-A874-CB670C9BC35E}" srcId="{AADE8A27-FF10-4A09-A330-183A22B5DED3}" destId="{59A8AECF-76A9-4B58-8841-E2E253706484}" srcOrd="0" destOrd="0" parTransId="{49A09586-446A-419D-9BD3-4CA7E0CC90D8}" sibTransId="{B16F90B0-8AEE-4BA4-8F23-ACCD56CA7B0F}"/>
    <dgm:cxn modelId="{472C9B55-94C9-45AF-AC0D-807C4567BF22}" srcId="{AADE8A27-FF10-4A09-A330-183A22B5DED3}" destId="{3CC0CF17-19DA-4E15-8736-8C8B8B9A2720}" srcOrd="1" destOrd="0" parTransId="{92DAAB72-FF44-4167-8939-EAF09890CD12}" sibTransId="{5D4B3057-186A-4A53-A21C-A47647885830}"/>
    <dgm:cxn modelId="{B1CADE9B-6835-4BE6-8AD5-4D157E5A121A}" type="presOf" srcId="{59A8AECF-76A9-4B58-8841-E2E253706484}" destId="{6697E51E-C3EC-42D3-9748-AF2681AF385B}" srcOrd="0" destOrd="0" presId="urn:microsoft.com/office/officeart/2018/2/layout/IconLabelList"/>
    <dgm:cxn modelId="{034B28A4-AA0E-4A6F-8145-75E7A1D184B4}" type="presOf" srcId="{3CC0CF17-19DA-4E15-8736-8C8B8B9A2720}" destId="{DB6BC28F-A016-478C-A25D-1BB73BC7CD2A}" srcOrd="0" destOrd="0" presId="urn:microsoft.com/office/officeart/2018/2/layout/IconLabelList"/>
    <dgm:cxn modelId="{D942A4BD-7618-499D-8EC6-B2CDE2D8245D}" type="presOf" srcId="{AADE8A27-FF10-4A09-A330-183A22B5DED3}" destId="{BCF358A5-DC6F-464B-AED6-7E2FEF395DD5}" srcOrd="0" destOrd="0" presId="urn:microsoft.com/office/officeart/2018/2/layout/IconLabelList"/>
    <dgm:cxn modelId="{A3020519-0721-4189-BF77-26C21933008F}" type="presParOf" srcId="{BCF358A5-DC6F-464B-AED6-7E2FEF395DD5}" destId="{89F5355F-6695-42A0-A98A-F75E3112485E}" srcOrd="0" destOrd="0" presId="urn:microsoft.com/office/officeart/2018/2/layout/IconLabelList"/>
    <dgm:cxn modelId="{43D73EE5-FE0E-49F1-AD93-C4896052770C}" type="presParOf" srcId="{89F5355F-6695-42A0-A98A-F75E3112485E}" destId="{49E36379-A451-4540-9588-F5CC0244B60C}" srcOrd="0" destOrd="0" presId="urn:microsoft.com/office/officeart/2018/2/layout/IconLabelList"/>
    <dgm:cxn modelId="{DE353F50-4180-4587-B104-1085B74255FB}" type="presParOf" srcId="{89F5355F-6695-42A0-A98A-F75E3112485E}" destId="{DFD3E9C6-B4F7-4E4E-BAF5-B00A3DE82D68}" srcOrd="1" destOrd="0" presId="urn:microsoft.com/office/officeart/2018/2/layout/IconLabelList"/>
    <dgm:cxn modelId="{F28DC4E3-AF0B-4D63-8CC1-8C9AF0618E81}" type="presParOf" srcId="{89F5355F-6695-42A0-A98A-F75E3112485E}" destId="{6697E51E-C3EC-42D3-9748-AF2681AF385B}" srcOrd="2" destOrd="0" presId="urn:microsoft.com/office/officeart/2018/2/layout/IconLabelList"/>
    <dgm:cxn modelId="{90077931-BCCB-45DA-B57F-C7551FA7790B}" type="presParOf" srcId="{BCF358A5-DC6F-464B-AED6-7E2FEF395DD5}" destId="{B4BC82E1-4B96-440D-AE16-3746954A3FB7}" srcOrd="1" destOrd="0" presId="urn:microsoft.com/office/officeart/2018/2/layout/IconLabelList"/>
    <dgm:cxn modelId="{FC0878EC-39EE-4258-96B8-71E68DDF3A3D}" type="presParOf" srcId="{BCF358A5-DC6F-464B-AED6-7E2FEF395DD5}" destId="{4B6711D4-3F18-4A07-BF8A-FDE5128EDABA}" srcOrd="2" destOrd="0" presId="urn:microsoft.com/office/officeart/2018/2/layout/IconLabelList"/>
    <dgm:cxn modelId="{0B2D03A6-5F7C-434B-80DC-89E6FCB3D60A}" type="presParOf" srcId="{4B6711D4-3F18-4A07-BF8A-FDE5128EDABA}" destId="{1A8935AB-F223-4EE7-83C7-B9701AC9F380}" srcOrd="0" destOrd="0" presId="urn:microsoft.com/office/officeart/2018/2/layout/IconLabelList"/>
    <dgm:cxn modelId="{6E10314B-C527-4795-B130-E05BC683393E}" type="presParOf" srcId="{4B6711D4-3F18-4A07-BF8A-FDE5128EDABA}" destId="{A8CD71D4-3659-4DCB-B85E-EBB58DED4B10}" srcOrd="1" destOrd="0" presId="urn:microsoft.com/office/officeart/2018/2/layout/IconLabelList"/>
    <dgm:cxn modelId="{C994C1AB-4F9C-49C2-BB99-885F790DE36A}" type="presParOf" srcId="{4B6711D4-3F18-4A07-BF8A-FDE5128EDABA}" destId="{DB6BC28F-A016-478C-A25D-1BB73BC7CD2A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E36379-A451-4540-9588-F5CC0244B60C}">
      <dsp:nvSpPr>
        <dsp:cNvPr id="0" name=""/>
        <dsp:cNvSpPr/>
      </dsp:nvSpPr>
      <dsp:spPr>
        <a:xfrm>
          <a:off x="741972" y="856862"/>
          <a:ext cx="1164375" cy="116437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97E51E-C3EC-42D3-9748-AF2681AF385B}">
      <dsp:nvSpPr>
        <dsp:cNvPr id="0" name=""/>
        <dsp:cNvSpPr/>
      </dsp:nvSpPr>
      <dsp:spPr>
        <a:xfrm>
          <a:off x="30409" y="2401609"/>
          <a:ext cx="2587500" cy="99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/>
            <a:t>To help develop children’s fluency in mathematics, we ask them to learn Key Instant Recall Facts (KIRFs) each half term.  We suggest children practise their KIRFs at least 3 times a week to build fluency and confidence. </a:t>
          </a:r>
          <a:endParaRPr lang="en-US" sz="1100" kern="1200" dirty="0"/>
        </a:p>
      </dsp:txBody>
      <dsp:txXfrm>
        <a:off x="30409" y="2401609"/>
        <a:ext cx="2587500" cy="990000"/>
      </dsp:txXfrm>
    </dsp:sp>
    <dsp:sp modelId="{1A8935AB-F223-4EE7-83C7-B9701AC9F380}">
      <dsp:nvSpPr>
        <dsp:cNvPr id="0" name=""/>
        <dsp:cNvSpPr/>
      </dsp:nvSpPr>
      <dsp:spPr>
        <a:xfrm>
          <a:off x="3782284" y="856862"/>
          <a:ext cx="1164375" cy="116437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6BC28F-A016-478C-A25D-1BB73BC7CD2A}">
      <dsp:nvSpPr>
        <dsp:cNvPr id="0" name=""/>
        <dsp:cNvSpPr/>
      </dsp:nvSpPr>
      <dsp:spPr>
        <a:xfrm>
          <a:off x="3070722" y="2401609"/>
          <a:ext cx="2587500" cy="99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/>
            <a:t>The lists of KIRFs align with the National Curriculum for Maths.  They are intended to be aspirational and encourage children to be confident mathematicians. </a:t>
          </a:r>
          <a:endParaRPr lang="en-US" sz="1100" kern="1200"/>
        </a:p>
      </dsp:txBody>
      <dsp:txXfrm>
        <a:off x="3070722" y="2401609"/>
        <a:ext cx="2587500" cy="99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37BB22-95CC-410F-A02F-6B36ACA369B9}" type="datetimeFigureOut">
              <a:rPr lang="en-GB" smtClean="0"/>
              <a:t>06/03/2024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71713" y="1143000"/>
            <a:ext cx="23145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73AB89-2F34-416F-AD91-84B5E9A11F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77265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>
          <a:xfrm>
            <a:off x="1628801" y="196735"/>
            <a:ext cx="4896544" cy="126218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3" name="Rectangle 32"/>
          <p:cNvSpPr/>
          <p:nvPr/>
        </p:nvSpPr>
        <p:spPr>
          <a:xfrm>
            <a:off x="685800" y="1619672"/>
            <a:ext cx="5839544" cy="7128792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2" name="Rectangle 31"/>
          <p:cNvSpPr/>
          <p:nvPr/>
        </p:nvSpPr>
        <p:spPr>
          <a:xfrm>
            <a:off x="188640" y="1619672"/>
            <a:ext cx="171450" cy="7128792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4" name="Title 7"/>
          <p:cNvSpPr txBox="1">
            <a:spLocks/>
          </p:cNvSpPr>
          <p:nvPr userDrawn="1"/>
        </p:nvSpPr>
        <p:spPr>
          <a:xfrm>
            <a:off x="1628801" y="269688"/>
            <a:ext cx="4896544" cy="542203"/>
          </a:xfrm>
          <a:prstGeom prst="rect">
            <a:avLst/>
          </a:prstGeom>
        </p:spPr>
        <p:txBody>
          <a:bodyPr vert="horz" anchor="t" anchorCtr="0">
            <a:normAutofit fontScale="92500" lnSpcReduction="10000"/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dirty="0">
                <a:latin typeface="Sassoon Infant Std" panose="020B0503020103030203" pitchFamily="34" charset="0"/>
              </a:rPr>
              <a:t>Key</a:t>
            </a:r>
            <a:r>
              <a:rPr lang="en-US" baseline="0" dirty="0">
                <a:latin typeface="Sassoon Infant Std" panose="020B0503020103030203" pitchFamily="34" charset="0"/>
              </a:rPr>
              <a:t> Instant Recall Facts</a:t>
            </a:r>
            <a:endParaRPr lang="en-US" dirty="0">
              <a:latin typeface="Sassoon Infant Std" panose="020B0503020103030203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1628775" y="827089"/>
            <a:ext cx="4895850" cy="631825"/>
          </a:xfrm>
        </p:spPr>
        <p:txBody>
          <a:bodyPr/>
          <a:lstStyle>
            <a:lvl1pPr marL="0" indent="0" algn="ctr">
              <a:buNone/>
              <a:defRPr>
                <a:latin typeface="Calibri" panose="020F0502020204030204" pitchFamily="34" charset="0"/>
              </a:defRPr>
            </a:lvl1pPr>
            <a:lvl2pPr>
              <a:defRPr>
                <a:latin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685801" y="1619251"/>
            <a:ext cx="5838825" cy="504479"/>
          </a:xfrm>
        </p:spPr>
        <p:txBody>
          <a:bodyPr>
            <a:normAutofit/>
          </a:bodyPr>
          <a:lstStyle>
            <a:lvl1pPr marL="0" indent="0" algn="ctr">
              <a:buNone/>
              <a:defRPr sz="1600" b="1">
                <a:latin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2"/>
          </p:nvPr>
        </p:nvSpPr>
        <p:spPr>
          <a:xfrm>
            <a:off x="686519" y="5724128"/>
            <a:ext cx="5838825" cy="3024336"/>
          </a:xfrm>
        </p:spPr>
        <p:txBody>
          <a:bodyPr/>
          <a:lstStyle>
            <a:lvl1pPr marL="0" indent="0">
              <a:buNone/>
              <a:defRPr sz="1200">
                <a:latin typeface="Calibri" panose="020F0502020204030204" pitchFamily="34" charset="0"/>
              </a:defRPr>
            </a:lvl1pPr>
            <a:lvl2pPr marL="274320" indent="0">
              <a:buNone/>
              <a:defRPr sz="1050">
                <a:latin typeface="Calibri" panose="020F0502020204030204" pitchFamily="34" charset="0"/>
              </a:defRPr>
            </a:lvl2pPr>
            <a:lvl3pPr>
              <a:defRPr sz="1050"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2" name="TextBox 11"/>
          <p:cNvSpPr txBox="1"/>
          <p:nvPr userDrawn="1"/>
        </p:nvSpPr>
        <p:spPr>
          <a:xfrm>
            <a:off x="694929" y="2054424"/>
            <a:ext cx="583954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assoon Infant Std" panose="020B0503020103030203" pitchFamily="34" charset="0"/>
                <a:ea typeface="Calibri" pitchFamily="34" charset="0"/>
                <a:cs typeface="Times New Roman" pitchFamily="18" charset="0"/>
              </a:rPr>
              <a:t>By the end of this half term, children should know the following facts. The aim is for them to recall these facts </a:t>
            </a:r>
            <a:r>
              <a:rPr kumimoji="0" lang="en-GB" altLang="en-US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assoon Infant Std" panose="020B0503020103030203" pitchFamily="34" charset="0"/>
                <a:ea typeface="Calibri" pitchFamily="34" charset="0"/>
                <a:cs typeface="Times New Roman" pitchFamily="18" charset="0"/>
              </a:rPr>
              <a:t>instantly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assoon Infant Std" panose="020B0503020103030203" pitchFamily="34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Sassoon Infant Std" panose="020B0503020103030203" pitchFamily="34" charset="0"/>
              <a:cs typeface="Arial" pitchFamily="34" charset="0"/>
            </a:endParaRPr>
          </a:p>
          <a:p>
            <a:endParaRPr lang="en-GB" dirty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3"/>
          </p:nvPr>
        </p:nvSpPr>
        <p:spPr>
          <a:xfrm>
            <a:off x="719336" y="2555776"/>
            <a:ext cx="3390900" cy="2224088"/>
          </a:xfrm>
        </p:spPr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  <a:lvl2pPr>
              <a:defRPr>
                <a:latin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3" name="Text Placeholder 22"/>
          <p:cNvSpPr>
            <a:spLocks noGrp="1"/>
          </p:cNvSpPr>
          <p:nvPr>
            <p:ph type="body" sz="quarter" idx="14"/>
          </p:nvPr>
        </p:nvSpPr>
        <p:spPr>
          <a:xfrm>
            <a:off x="4288334" y="2987824"/>
            <a:ext cx="2020987" cy="1368152"/>
          </a:xfrm>
          <a:solidFill>
            <a:schemeClr val="bg1">
              <a:lumMod val="85000"/>
            </a:schemeClr>
          </a:solidFill>
          <a:ln cap="rnd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none"/>
        </p:style>
        <p:txBody>
          <a:bodyPr/>
          <a:lstStyle>
            <a:lvl1pPr marL="0" indent="0" algn="ctr">
              <a:buNone/>
              <a:defRPr sz="1200" b="1" u="sng">
                <a:latin typeface="Calibri" panose="020F0502020204030204" pitchFamily="34" charset="0"/>
              </a:defRPr>
            </a:lvl1pPr>
            <a:lvl2pPr marL="274320" indent="0" algn="l">
              <a:buNone/>
              <a:defRPr sz="1200">
                <a:latin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34" name="Text Placeholder 10"/>
          <p:cNvSpPr>
            <a:spLocks noGrp="1"/>
          </p:cNvSpPr>
          <p:nvPr>
            <p:ph type="body" sz="quarter" idx="15"/>
          </p:nvPr>
        </p:nvSpPr>
        <p:spPr>
          <a:xfrm>
            <a:off x="685801" y="4932041"/>
            <a:ext cx="5838825" cy="614164"/>
          </a:xfrm>
        </p:spPr>
        <p:txBody>
          <a:bodyPr/>
          <a:lstStyle>
            <a:lvl1pPr marL="0" indent="0">
              <a:buNone/>
              <a:defRPr sz="1200">
                <a:latin typeface="Calibri" panose="020F0502020204030204" pitchFamily="34" charset="0"/>
              </a:defRPr>
            </a:lvl1pPr>
            <a:lvl2pPr marL="274320" indent="0">
              <a:buNone/>
              <a:defRPr sz="1050">
                <a:latin typeface="Calibri" panose="020F0502020204030204" pitchFamily="34" charset="0"/>
              </a:defRPr>
            </a:lvl2pPr>
            <a:lvl3pPr>
              <a:defRPr sz="1050"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F4171AA-A783-7E73-5BCE-0515C4A21492}"/>
              </a:ext>
            </a:extLst>
          </p:cNvPr>
          <p:cNvPicPr/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40" y="217328"/>
            <a:ext cx="1152128" cy="104230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34D29-56AD-4E9C-96DE-62FBA6B8D7B3}" type="datetimeFigureOut">
              <a:rPr lang="en-GB" smtClean="0"/>
              <a:t>06/03/2024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B1074-21D6-4ADA-8D77-D7292AA4D2E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42900" y="1625600"/>
            <a:ext cx="6172200" cy="658368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962400"/>
            <a:ext cx="5143500" cy="14224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1550" y="5689600"/>
            <a:ext cx="5086350" cy="1524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800600" y="8473440"/>
            <a:ext cx="1714500" cy="487680"/>
          </a:xfrm>
        </p:spPr>
        <p:txBody>
          <a:bodyPr/>
          <a:lstStyle/>
          <a:p>
            <a:fld id="{BA934D29-56AD-4E9C-96DE-62FBA6B8D7B3}" type="datetimeFigureOut">
              <a:rPr lang="en-GB" smtClean="0"/>
              <a:t>06/03/2024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73986" y="8473440"/>
            <a:ext cx="2606040" cy="487680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2386" y="8473440"/>
            <a:ext cx="1140714" cy="487680"/>
          </a:xfrm>
        </p:spPr>
        <p:txBody>
          <a:bodyPr/>
          <a:lstStyle/>
          <a:p>
            <a:fld id="{E5DB1074-21D6-4ADA-8D77-D7292AA4D2E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685800" y="3759200"/>
            <a:ext cx="5486400" cy="170688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tangle 7"/>
          <p:cNvSpPr/>
          <p:nvPr/>
        </p:nvSpPr>
        <p:spPr>
          <a:xfrm>
            <a:off x="685800" y="3759200"/>
            <a:ext cx="171450" cy="170688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04800"/>
            <a:ext cx="6172200" cy="12192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34D29-56AD-4E9C-96DE-62FBA6B8D7B3}" type="datetimeFigureOut">
              <a:rPr lang="en-GB" smtClean="0"/>
              <a:t>06/03/2024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B1074-21D6-4ADA-8D77-D7292AA4D2E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342900" y="1625600"/>
            <a:ext cx="3031236" cy="658368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3474149" y="1621536"/>
            <a:ext cx="3031236" cy="658368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04800"/>
            <a:ext cx="6172200" cy="12192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1" y="1714500"/>
            <a:ext cx="3030141" cy="9144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3486152" y="1727200"/>
            <a:ext cx="3031331" cy="9144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34D29-56AD-4E9C-96DE-62FBA6B8D7B3}" type="datetimeFigureOut">
              <a:rPr lang="en-GB" smtClean="0"/>
              <a:t>06/03/2024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B1074-21D6-4ADA-8D77-D7292AA4D2E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342900" y="2844800"/>
            <a:ext cx="3028950" cy="53848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3486150" y="2844800"/>
            <a:ext cx="3028950" cy="53848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04800"/>
            <a:ext cx="6172200" cy="12192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34D29-56AD-4E9C-96DE-62FBA6B8D7B3}" type="datetimeFigureOut">
              <a:rPr lang="en-GB" smtClean="0"/>
              <a:t>06/03/2024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B1074-21D6-4ADA-8D77-D7292AA4D2E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258662" y="8658391"/>
            <a:ext cx="254465" cy="90236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34D29-56AD-4E9C-96DE-62FBA6B8D7B3}" type="datetimeFigureOut">
              <a:rPr lang="en-GB" smtClean="0"/>
              <a:t>06/03/2024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B1074-21D6-4ADA-8D77-D7292AA4D2E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342900" y="8470900"/>
            <a:ext cx="61722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258662" y="8658391"/>
            <a:ext cx="254465" cy="90236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43450" y="406400"/>
            <a:ext cx="1885950" cy="11176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743450" y="1625602"/>
            <a:ext cx="1885950" cy="6457951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34D29-56AD-4E9C-96DE-62FBA6B8D7B3}" type="datetimeFigureOut">
              <a:rPr lang="en-GB" smtClean="0"/>
              <a:t>06/03/2024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B1074-21D6-4ADA-8D77-D7292AA4D2E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342900" y="8470900"/>
            <a:ext cx="61722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610264" y="4432300"/>
            <a:ext cx="804672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258662" y="8658391"/>
            <a:ext cx="254465" cy="90236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228600" y="406400"/>
            <a:ext cx="4286250" cy="7620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667808"/>
            <a:ext cx="6172200" cy="899584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42900" y="2540000"/>
            <a:ext cx="6172200" cy="5693664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625600"/>
            <a:ext cx="6172200" cy="7112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34D29-56AD-4E9C-96DE-62FBA6B8D7B3}" type="datetimeFigureOut">
              <a:rPr lang="en-GB" smtClean="0"/>
              <a:t>06/03/2024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B1074-21D6-4ADA-8D77-D7292AA4D2E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342900" y="8470900"/>
            <a:ext cx="61722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258662" y="8658391"/>
            <a:ext cx="254465" cy="90236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>
            <a:off x="342900" y="667808"/>
            <a:ext cx="137160" cy="9144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34D29-56AD-4E9C-96DE-62FBA6B8D7B3}" type="datetimeFigureOut">
              <a:rPr lang="en-GB" smtClean="0"/>
              <a:t>06/03/2024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B1074-21D6-4ADA-8D77-D7292AA4D2E3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6"/>
            <a:ext cx="1543050" cy="780203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6"/>
            <a:ext cx="4514850" cy="7802033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34D29-56AD-4E9C-96DE-62FBA6B8D7B3}" type="datetimeFigureOut">
              <a:rPr lang="en-GB" smtClean="0"/>
              <a:t>06/03/2024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B1074-21D6-4ADA-8D77-D7292AA4D2E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342900" y="8470900"/>
            <a:ext cx="61722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258662" y="8658391"/>
            <a:ext cx="254465" cy="90236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1015325" y="4269269"/>
            <a:ext cx="780288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42900" y="203200"/>
            <a:ext cx="6172200" cy="13208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42900" y="1625600"/>
            <a:ext cx="6172200" cy="6547104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800600" y="8475133"/>
            <a:ext cx="1716786" cy="48768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BA934D29-56AD-4E9C-96DE-62FBA6B8D7B3}" type="datetimeFigureOut">
              <a:rPr lang="en-GB" smtClean="0"/>
              <a:t>06/03/2024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173986" y="8475133"/>
            <a:ext cx="2628900" cy="48768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59486" y="8475133"/>
            <a:ext cx="1485900" cy="48768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E5DB1074-21D6-4ADA-8D77-D7292AA4D2E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342900" y="8470900"/>
            <a:ext cx="61722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342900" y="1524000"/>
            <a:ext cx="61722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258662" y="8658391"/>
            <a:ext cx="254465" cy="90236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mp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mp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hyperlink" Target="http://nrich.maths.org/1151" TargetMode="Externa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627B6FB-1EB7-62C6-28A9-BEBF78E3D7BA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6912" y="232966"/>
            <a:ext cx="1018411" cy="1170682"/>
          </a:xfrm>
          <a:prstGeom prst="rect">
            <a:avLst/>
          </a:prstGeom>
        </p:spPr>
      </p:pic>
      <p:graphicFrame>
        <p:nvGraphicFramePr>
          <p:cNvPr id="7" name="TextBox 1">
            <a:extLst>
              <a:ext uri="{FF2B5EF4-FFF2-40B4-BE49-F238E27FC236}">
                <a16:creationId xmlns:a16="http://schemas.microsoft.com/office/drawing/2014/main" id="{75D14FE3-695E-7312-621D-E8A5EADF17E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25376688"/>
              </p:ext>
            </p:extLst>
          </p:nvPr>
        </p:nvGraphicFramePr>
        <p:xfrm>
          <a:off x="620688" y="2771800"/>
          <a:ext cx="5688632" cy="42484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99B25DD8-5C98-78DF-E14F-8871446A4FBD}"/>
              </a:ext>
            </a:extLst>
          </p:cNvPr>
          <p:cNvSpPr txBox="1"/>
          <p:nvPr/>
        </p:nvSpPr>
        <p:spPr>
          <a:xfrm>
            <a:off x="1304764" y="1987745"/>
            <a:ext cx="42484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Sassoon Infant Std" panose="020B0503020103030203" pitchFamily="34" charset="0"/>
              </a:rPr>
              <a:t>Year 5</a:t>
            </a:r>
          </a:p>
          <a:p>
            <a:pPr algn="ctr"/>
            <a:r>
              <a:rPr lang="en-GB" b="1" dirty="0">
                <a:latin typeface="Sassoon Infant Std" panose="020B0503020103030203" pitchFamily="34" charset="0"/>
              </a:rPr>
              <a:t>Key Instant Recall Facts (KIRFs)</a:t>
            </a:r>
          </a:p>
        </p:txBody>
      </p:sp>
    </p:spTree>
    <p:extLst>
      <p:ext uri="{BB962C8B-B14F-4D97-AF65-F5344CB8AC3E}">
        <p14:creationId xmlns:p14="http://schemas.microsoft.com/office/powerpoint/2010/main" val="40600593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Year 5 – Autumn 1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548681" y="1619251"/>
            <a:ext cx="6192688" cy="504479"/>
          </a:xfrm>
        </p:spPr>
        <p:txBody>
          <a:bodyPr>
            <a:normAutofit lnSpcReduction="10000"/>
          </a:bodyPr>
          <a:lstStyle/>
          <a:p>
            <a:r>
              <a:rPr lang="en-GB" sz="1400" dirty="0"/>
              <a:t>I know the multiplication and division facts for all times tables up to 12 × 12 – focus on  3, 6, 4 and 8.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/>
        <p:txBody>
          <a:bodyPr>
            <a:normAutofit fontScale="92500" lnSpcReduction="10000"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sz="1400" u="sng" dirty="0">
                <a:ea typeface="Calibri" panose="020F0502020204030204" pitchFamily="34" charset="0"/>
                <a:cs typeface="Times New Roman" pitchFamily="18" charset="0"/>
              </a:rPr>
              <a:t>Top Tips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dirty="0">
                <a:ea typeface="Calibri" pitchFamily="34" charset="0"/>
                <a:cs typeface="Times New Roman" pitchFamily="18" charset="0"/>
              </a:rPr>
              <a:t>The secret to success is practising </a:t>
            </a:r>
            <a:r>
              <a:rPr lang="en-GB" altLang="en-US" b="1" dirty="0">
                <a:ea typeface="Calibri" pitchFamily="34" charset="0"/>
                <a:cs typeface="Times New Roman" pitchFamily="18" charset="0"/>
              </a:rPr>
              <a:t>little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 and </a:t>
            </a:r>
            <a:r>
              <a:rPr lang="en-GB" altLang="en-US" b="1" dirty="0">
                <a:ea typeface="Calibri" pitchFamily="34" charset="0"/>
                <a:cs typeface="Times New Roman" pitchFamily="18" charset="0"/>
              </a:rPr>
              <a:t>often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. Use time wisely. Can you practise these KIRFs while walking to school or during a car journey? You don’t need to practise them all at once: perhaps you could have a fact family of the day. If you would like more ideas, please speak to your child’s teacher.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u="sng" dirty="0">
                <a:ea typeface="Calibri" pitchFamily="34" charset="0"/>
                <a:cs typeface="Times New Roman" pitchFamily="18" charset="0"/>
              </a:rPr>
              <a:t>Speed Challenge 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– Take two packs of playing cards and remove the kings. Turn over two cards and ask your child to multiply the numbers together (Ace = 1, Jack = 11, Queen = 12). How many questions can they answer correctly in 2 minutes?  Practise regularly and see if they can beat their high score.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u="sng" dirty="0">
                <a:ea typeface="Calibri" pitchFamily="34" charset="0"/>
                <a:cs typeface="Times New Roman" pitchFamily="18" charset="0"/>
              </a:rPr>
              <a:t>Times Table Rock Stars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 – Your child will be able to access their own personal account at </a:t>
            </a:r>
            <a:endParaRPr lang="en-GB" altLang="en-US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u="sng" dirty="0"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u="sng" dirty="0"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u="sng" dirty="0"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u="sng" dirty="0">
                <a:ea typeface="Calibri" pitchFamily="34" charset="0"/>
                <a:cs typeface="Times New Roman" pitchFamily="18" charset="0"/>
              </a:rPr>
              <a:t>Use memory tricks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 – For those hard-to-remember facts, www.multiplication.com has some strange picture stories to help children remember.</a:t>
            </a:r>
            <a:endParaRPr lang="en-GB" altLang="en-US" dirty="0"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GB" dirty="0"/>
              <a:t>Key Vocabulary</a:t>
            </a:r>
          </a:p>
          <a:p>
            <a:pPr algn="l"/>
            <a:r>
              <a:rPr lang="en-GB" b="0" u="none" dirty="0"/>
              <a:t>What is 12 </a:t>
            </a:r>
            <a:r>
              <a:rPr lang="en-GB" u="none" dirty="0"/>
              <a:t>multiplied by </a:t>
            </a:r>
            <a:r>
              <a:rPr lang="en-GB" b="0" u="none" dirty="0"/>
              <a:t>6?</a:t>
            </a:r>
          </a:p>
          <a:p>
            <a:pPr algn="l"/>
            <a:r>
              <a:rPr lang="en-GB" b="0" u="none" dirty="0"/>
              <a:t>What is 7</a:t>
            </a:r>
            <a:r>
              <a:rPr lang="en-GB" u="none" dirty="0"/>
              <a:t> times </a:t>
            </a:r>
            <a:r>
              <a:rPr lang="en-GB" b="0" u="none" dirty="0"/>
              <a:t>8?</a:t>
            </a:r>
          </a:p>
          <a:p>
            <a:pPr algn="l"/>
            <a:r>
              <a:rPr lang="en-GB" b="0" u="none" dirty="0"/>
              <a:t>What is 32 </a:t>
            </a:r>
            <a:r>
              <a:rPr lang="en-GB" u="none" dirty="0"/>
              <a:t>divided by </a:t>
            </a:r>
            <a:r>
              <a:rPr lang="en-GB" b="0" u="none" dirty="0"/>
              <a:t>4?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5"/>
          </p:nvPr>
        </p:nvSpPr>
        <p:spPr>
          <a:xfrm>
            <a:off x="681865" y="5129224"/>
            <a:ext cx="5838825" cy="614164"/>
          </a:xfrm>
        </p:spPr>
        <p:txBody>
          <a:bodyPr/>
          <a:lstStyle/>
          <a:p>
            <a:pPr lvl="0"/>
            <a:r>
              <a:rPr lang="en-GB" dirty="0">
                <a:ea typeface="Calibri" pitchFamily="34" charset="0"/>
                <a:cs typeface="Times New Roman" pitchFamily="18" charset="0"/>
              </a:rPr>
              <a:t>They should be able to answer these questions in any order, including missing number 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questions e.g.  7 × ⃝ = 28 or ⃝ ÷ 6 = 7.</a:t>
            </a:r>
          </a:p>
          <a:p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719336" y="2987824"/>
            <a:ext cx="3390900" cy="17920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200" dirty="0"/>
              <a:t>Please see separate sheet for all times table facts.</a:t>
            </a:r>
          </a:p>
        </p:txBody>
      </p:sp>
      <p:pic>
        <p:nvPicPr>
          <p:cNvPr id="7" name="Picture 6" descr="A colorful text with black border&#10;&#10;Description automatically generated">
            <a:extLst>
              <a:ext uri="{FF2B5EF4-FFF2-40B4-BE49-F238E27FC236}">
                <a16:creationId xmlns:a16="http://schemas.microsoft.com/office/drawing/2014/main" id="{85ADDC77-6302-4561-EE48-0FAAE3C8C7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7232" y="7792847"/>
            <a:ext cx="919454" cy="327054"/>
          </a:xfrm>
          <a:prstGeom prst="rect">
            <a:avLst/>
          </a:prstGeom>
        </p:spPr>
      </p:pic>
      <p:pic>
        <p:nvPicPr>
          <p:cNvPr id="8" name="Content Placeholder 8" descr="A colorful rectangular grid with numbers&#10;&#10;Description automatically generated">
            <a:extLst>
              <a:ext uri="{FF2B5EF4-FFF2-40B4-BE49-F238E27FC236}">
                <a16:creationId xmlns:a16="http://schemas.microsoft.com/office/drawing/2014/main" id="{9A45D3B1-087B-804A-EDF2-5A4E71DCBF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704" y="2555776"/>
            <a:ext cx="3370144" cy="2503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03398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29B0D4-BB7E-D1AD-5BB2-908C1648E8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B2B76ED0-4AE1-D0B8-17C6-4DC6F936ED2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Year 5 – Autumn 2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7ADDBEE-471C-3CC8-6774-AEDA40F2ED4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48681" y="1619251"/>
            <a:ext cx="6192688" cy="504479"/>
          </a:xfrm>
        </p:spPr>
        <p:txBody>
          <a:bodyPr>
            <a:normAutofit lnSpcReduction="10000"/>
          </a:bodyPr>
          <a:lstStyle/>
          <a:p>
            <a:r>
              <a:rPr lang="en-GB" sz="1400" dirty="0"/>
              <a:t>I know the multiplication and division facts for all times tables up to 12 × 12 –focus on 7, 9, 11 and 12 .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44A565-8AAA-26B6-44E1-73EAB07229E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>
            <a:normAutofit fontScale="92500" lnSpcReduction="10000"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sz="1400" u="sng" dirty="0">
                <a:ea typeface="Calibri" panose="020F0502020204030204" pitchFamily="34" charset="0"/>
                <a:cs typeface="Times New Roman" pitchFamily="18" charset="0"/>
              </a:rPr>
              <a:t>Top Tips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dirty="0">
                <a:ea typeface="Calibri" pitchFamily="34" charset="0"/>
                <a:cs typeface="Times New Roman" pitchFamily="18" charset="0"/>
              </a:rPr>
              <a:t>The secret to success is practising </a:t>
            </a:r>
            <a:r>
              <a:rPr lang="en-GB" altLang="en-US" b="1" dirty="0">
                <a:ea typeface="Calibri" pitchFamily="34" charset="0"/>
                <a:cs typeface="Times New Roman" pitchFamily="18" charset="0"/>
              </a:rPr>
              <a:t>little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 and </a:t>
            </a:r>
            <a:r>
              <a:rPr lang="en-GB" altLang="en-US" b="1" dirty="0">
                <a:ea typeface="Calibri" pitchFamily="34" charset="0"/>
                <a:cs typeface="Times New Roman" pitchFamily="18" charset="0"/>
              </a:rPr>
              <a:t>often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. Use time wisely. Can you practise these KIRFs while walking to school or during a car journey? You don’t need to practise them all at once: perhaps you could have a fact family of the day. If you would like more ideas, please speak to your child’s teacher.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u="sng" dirty="0">
                <a:ea typeface="Calibri" pitchFamily="34" charset="0"/>
                <a:cs typeface="Times New Roman" pitchFamily="18" charset="0"/>
              </a:rPr>
              <a:t>Speed Challenge 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– Take two packs of playing cards and remove the kings. Turn over two cards and ask your child to multiply the numbers together (Ace = 1, Jack = 11, Queen = 12). How many questions can they answer correctly in 2 minutes?  Practise regularly and see if they can beat their high score.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u="sng" dirty="0">
                <a:ea typeface="Calibri" pitchFamily="34" charset="0"/>
                <a:cs typeface="Times New Roman" pitchFamily="18" charset="0"/>
              </a:rPr>
              <a:t>Times Table Rock Stars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 – Your child will be able to access their own personal account at </a:t>
            </a:r>
            <a:endParaRPr lang="en-GB" altLang="en-US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u="sng" dirty="0"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u="sng" dirty="0"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u="sng" dirty="0"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u="sng" dirty="0">
                <a:ea typeface="Calibri" pitchFamily="34" charset="0"/>
                <a:cs typeface="Times New Roman" pitchFamily="18" charset="0"/>
              </a:rPr>
              <a:t>Use memory tricks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 – For those hard-to-remember facts, www.multiplication.com has some strange picture stories to help children remember.</a:t>
            </a:r>
            <a:endParaRPr lang="en-GB" altLang="en-US" dirty="0"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52BB691C-66F5-60D9-35EC-103FD8AAF7D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GB" dirty="0"/>
              <a:t>Key Vocabulary</a:t>
            </a:r>
          </a:p>
          <a:p>
            <a:pPr algn="l"/>
            <a:r>
              <a:rPr lang="en-GB" b="0" u="none" dirty="0"/>
              <a:t>What is 12 </a:t>
            </a:r>
            <a:r>
              <a:rPr lang="en-GB" u="none" dirty="0"/>
              <a:t>multiplied by </a:t>
            </a:r>
            <a:r>
              <a:rPr lang="en-GB" b="0" u="none" dirty="0"/>
              <a:t>6?</a:t>
            </a:r>
          </a:p>
          <a:p>
            <a:pPr algn="l"/>
            <a:r>
              <a:rPr lang="en-GB" b="0" u="none" dirty="0"/>
              <a:t>What is 7</a:t>
            </a:r>
            <a:r>
              <a:rPr lang="en-GB" u="none" dirty="0"/>
              <a:t> times </a:t>
            </a:r>
            <a:r>
              <a:rPr lang="en-GB" b="0" u="none" dirty="0"/>
              <a:t>8?</a:t>
            </a:r>
          </a:p>
          <a:p>
            <a:pPr algn="l"/>
            <a:r>
              <a:rPr lang="en-GB" b="0" u="none" dirty="0"/>
              <a:t>What is 84 </a:t>
            </a:r>
            <a:r>
              <a:rPr lang="en-GB" u="none" dirty="0"/>
              <a:t>divided by </a:t>
            </a:r>
            <a:r>
              <a:rPr lang="en-GB" b="0" u="none" dirty="0"/>
              <a:t>7?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9A31AEAA-430E-35E2-01BE-3E03DED067D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85800" y="5137152"/>
            <a:ext cx="5838825" cy="614164"/>
          </a:xfrm>
        </p:spPr>
        <p:txBody>
          <a:bodyPr/>
          <a:lstStyle/>
          <a:p>
            <a:pPr lvl="0"/>
            <a:r>
              <a:rPr lang="en-GB" dirty="0">
                <a:ea typeface="Calibri" pitchFamily="34" charset="0"/>
                <a:cs typeface="Times New Roman" pitchFamily="18" charset="0"/>
              </a:rPr>
              <a:t>They should be able to answer these questions in any order, including missing number 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questions e.g.  7 × ⃝ = 28 or ⃝ ÷ 6 = 7.</a:t>
            </a:r>
          </a:p>
          <a:p>
            <a:endParaRPr lang="en-GB" dirty="0"/>
          </a:p>
        </p:txBody>
      </p:sp>
      <p:pic>
        <p:nvPicPr>
          <p:cNvPr id="9" name="Content Placeholder 8" descr="A colorful rectangular grid with numbers&#10;&#10;Description automatically generated">
            <a:extLst>
              <a:ext uri="{FF2B5EF4-FFF2-40B4-BE49-F238E27FC236}">
                <a16:creationId xmlns:a16="http://schemas.microsoft.com/office/drawing/2014/main" id="{8208093B-7861-8229-36D2-092313AD81ED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704" y="2555776"/>
            <a:ext cx="3370144" cy="2503536"/>
          </a:xfrm>
        </p:spPr>
      </p:pic>
      <p:pic>
        <p:nvPicPr>
          <p:cNvPr id="7" name="Picture 6" descr="A colorful text with black border&#10;&#10;Description automatically generated">
            <a:extLst>
              <a:ext uri="{FF2B5EF4-FFF2-40B4-BE49-F238E27FC236}">
                <a16:creationId xmlns:a16="http://schemas.microsoft.com/office/drawing/2014/main" id="{2137703F-1DC5-D24C-0C9A-76D31CAF7A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7232" y="7792847"/>
            <a:ext cx="919454" cy="327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9180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Year 5 – Spring 1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GB" dirty="0"/>
              <a:t>I can recall square numbers up to 12</a:t>
            </a:r>
            <a:r>
              <a:rPr lang="en-GB" baseline="30000" dirty="0"/>
              <a:t>2</a:t>
            </a:r>
            <a:r>
              <a:rPr lang="en-GB" dirty="0"/>
              <a:t> and their square roots.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686519" y="5724128"/>
            <a:ext cx="5838825" cy="3024336"/>
          </a:xfrm>
        </p:spPr>
        <p:txBody>
          <a:bodyPr>
            <a:norm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sz="1400" u="sng" dirty="0">
                <a:ea typeface="Calibri" panose="020F0502020204030204" pitchFamily="34" charset="0"/>
                <a:cs typeface="Times New Roman" pitchFamily="18" charset="0"/>
              </a:rPr>
              <a:t>Top Tips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dirty="0">
                <a:ea typeface="Calibri" pitchFamily="34" charset="0"/>
                <a:cs typeface="Times New Roman" pitchFamily="18" charset="0"/>
              </a:rPr>
              <a:t>The secret to success is practising </a:t>
            </a:r>
            <a:r>
              <a:rPr lang="en-GB" altLang="en-US" b="1" dirty="0">
                <a:ea typeface="Calibri" pitchFamily="34" charset="0"/>
                <a:cs typeface="Times New Roman" pitchFamily="18" charset="0"/>
              </a:rPr>
              <a:t>little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 and </a:t>
            </a:r>
            <a:r>
              <a:rPr lang="en-GB" altLang="en-US" b="1" dirty="0">
                <a:ea typeface="Calibri" pitchFamily="34" charset="0"/>
                <a:cs typeface="Times New Roman" pitchFamily="18" charset="0"/>
              </a:rPr>
              <a:t>often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. Use time wisely. Can you practise these KIRFs while walking to school or during a car journey? You don’t need to practise them all at once: perhaps you could have a fact of the day. If you would like more ideas, please speak to your child’s teacher.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u="sng" dirty="0">
                <a:cs typeface="Arial" pitchFamily="34" charset="0"/>
              </a:rPr>
              <a:t>Cycling Squares</a:t>
            </a:r>
            <a:r>
              <a:rPr lang="en-GB" altLang="en-US" dirty="0">
                <a:cs typeface="Arial" pitchFamily="34" charset="0"/>
              </a:rPr>
              <a:t> –  At </a:t>
            </a:r>
            <a:r>
              <a:rPr lang="en-GB" altLang="en-US" dirty="0">
                <a:cs typeface="Arial" pitchFamily="34" charset="0"/>
                <a:hlinkClick r:id="rId2"/>
              </a:rPr>
              <a:t>http://nrich.maths.org/1151</a:t>
            </a:r>
            <a:r>
              <a:rPr lang="en-GB" altLang="en-US" dirty="0">
                <a:cs typeface="Arial" pitchFamily="34" charset="0"/>
              </a:rPr>
              <a:t>  there is a challenge involving square numbers.  Can you complete the challenge and then create your own examples?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u="sng" dirty="0">
                <a:ea typeface="Calibri" pitchFamily="34" charset="0"/>
                <a:cs typeface="Times New Roman" pitchFamily="18" charset="0"/>
              </a:rPr>
              <a:t>Use memory tricks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 – For those hard-to-remember facts, www.multiplication.com has some strange picture stories to help children remember.</a:t>
            </a:r>
            <a:endParaRPr lang="en-GB" altLang="en-US" dirty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7" name="Content Placeholder 6"/>
              <p:cNvGraphicFramePr>
                <a:graphicFrameLocks noGrp="1"/>
              </p:cNvGraphicFramePr>
              <p:nvPr>
                <p:ph sz="quarter" idx="13"/>
                <p:extLst>
                  <p:ext uri="{D42A27DB-BD31-4B8C-83A1-F6EECF244321}">
                    <p14:modId xmlns:p14="http://schemas.microsoft.com/office/powerpoint/2010/main" val="1776945909"/>
                  </p:ext>
                </p:extLst>
              </p:nvPr>
            </p:nvGraphicFramePr>
            <p:xfrm>
              <a:off x="719138" y="2555877"/>
              <a:ext cx="3390900" cy="2909253"/>
            </p:xfrm>
            <a:graphic>
              <a:graphicData uri="http://schemas.openxmlformats.org/drawingml/2006/table">
                <a:tbl>
                  <a:tblPr firstRow="1" bandRow="1">
                    <a:tableStyleId>{2D5ABB26-0587-4C30-8999-92F81FD0307C}</a:tableStyleId>
                  </a:tblPr>
                  <a:tblGrid>
                    <a:gridCol w="1695450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1695450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</a:tblGrid>
                  <a:tr h="2831508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GB" sz="1100" dirty="0">
                              <a:effectLst/>
                            </a:rPr>
                            <a:t>1</a:t>
                          </a:r>
                          <a:r>
                            <a:rPr lang="en-GB" sz="1100" baseline="30000" dirty="0">
                              <a:effectLst/>
                            </a:rPr>
                            <a:t>2</a:t>
                          </a:r>
                          <a:r>
                            <a:rPr lang="en-GB" sz="1100" dirty="0">
                              <a:effectLst/>
                            </a:rPr>
                            <a:t> =</a:t>
                          </a:r>
                          <a:r>
                            <a:rPr lang="en-GB" sz="1100" baseline="0" dirty="0">
                              <a:effectLst/>
                            </a:rPr>
                            <a:t> 1 </a:t>
                          </a:r>
                          <a:r>
                            <a:rPr lang="en-GB" sz="1100" dirty="0">
                              <a:effectLst/>
                            </a:rPr>
                            <a:t>× 1 = 1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100" baseline="0" dirty="0">
                              <a:effectLst/>
                            </a:rPr>
                            <a:t>2</a:t>
                          </a:r>
                          <a:r>
                            <a:rPr lang="en-GB" sz="1100" baseline="30000" dirty="0">
                              <a:effectLst/>
                            </a:rPr>
                            <a:t>2</a:t>
                          </a:r>
                          <a:r>
                            <a:rPr lang="en-GB" sz="1100" dirty="0">
                              <a:effectLst/>
                            </a:rPr>
                            <a:t> =</a:t>
                          </a:r>
                          <a:r>
                            <a:rPr lang="en-GB" sz="1100" baseline="0" dirty="0">
                              <a:effectLst/>
                            </a:rPr>
                            <a:t> 2 </a:t>
                          </a:r>
                          <a:r>
                            <a:rPr lang="en-GB" sz="1100" dirty="0">
                              <a:effectLst/>
                            </a:rPr>
                            <a:t>× 2 = 4</a:t>
                          </a: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GB" sz="1100" baseline="0" dirty="0">
                              <a:effectLst/>
                            </a:rPr>
                            <a:t>3</a:t>
                          </a:r>
                          <a:r>
                            <a:rPr lang="en-GB" sz="1100" baseline="30000" dirty="0">
                              <a:effectLst/>
                            </a:rPr>
                            <a:t>2</a:t>
                          </a:r>
                          <a:r>
                            <a:rPr lang="en-GB" sz="1100" dirty="0">
                              <a:effectLst/>
                            </a:rPr>
                            <a:t> =</a:t>
                          </a:r>
                          <a:r>
                            <a:rPr lang="en-GB" sz="1100" baseline="0" dirty="0">
                              <a:effectLst/>
                            </a:rPr>
                            <a:t> 3 </a:t>
                          </a:r>
                          <a:r>
                            <a:rPr lang="en-GB" sz="1100" dirty="0">
                              <a:effectLst/>
                            </a:rPr>
                            <a:t>× 3 = 9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100" baseline="0" dirty="0">
                              <a:effectLst/>
                            </a:rPr>
                            <a:t>4</a:t>
                          </a:r>
                          <a:r>
                            <a:rPr lang="en-GB" sz="1100" baseline="30000" dirty="0">
                              <a:effectLst/>
                            </a:rPr>
                            <a:t>2</a:t>
                          </a:r>
                          <a:r>
                            <a:rPr lang="en-GB" sz="1100" dirty="0">
                              <a:effectLst/>
                            </a:rPr>
                            <a:t> =</a:t>
                          </a:r>
                          <a:r>
                            <a:rPr lang="en-GB" sz="1100" baseline="0" dirty="0">
                              <a:effectLst/>
                            </a:rPr>
                            <a:t> 4 </a:t>
                          </a:r>
                          <a:r>
                            <a:rPr lang="en-GB" sz="1100" dirty="0">
                              <a:effectLst/>
                            </a:rPr>
                            <a:t>× 4 = 16</a:t>
                          </a: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GB" sz="1100" baseline="0" dirty="0">
                              <a:effectLst/>
                            </a:rPr>
                            <a:t>5</a:t>
                          </a:r>
                          <a:r>
                            <a:rPr lang="en-GB" sz="1100" baseline="30000" dirty="0">
                              <a:effectLst/>
                            </a:rPr>
                            <a:t>2</a:t>
                          </a:r>
                          <a:r>
                            <a:rPr lang="en-GB" sz="1100" dirty="0">
                              <a:effectLst/>
                            </a:rPr>
                            <a:t> =</a:t>
                          </a:r>
                          <a:r>
                            <a:rPr lang="en-GB" sz="1100" baseline="0" dirty="0">
                              <a:effectLst/>
                            </a:rPr>
                            <a:t> 5 </a:t>
                          </a:r>
                          <a:r>
                            <a:rPr lang="en-GB" sz="1100" dirty="0">
                              <a:effectLst/>
                            </a:rPr>
                            <a:t>× 5 = 25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100" baseline="0" dirty="0">
                              <a:effectLst/>
                            </a:rPr>
                            <a:t>6</a:t>
                          </a:r>
                          <a:r>
                            <a:rPr lang="en-GB" sz="1100" baseline="30000" dirty="0">
                              <a:effectLst/>
                            </a:rPr>
                            <a:t>2</a:t>
                          </a:r>
                          <a:r>
                            <a:rPr lang="en-GB" sz="1100" dirty="0">
                              <a:effectLst/>
                            </a:rPr>
                            <a:t> =</a:t>
                          </a:r>
                          <a:r>
                            <a:rPr lang="en-GB" sz="1100" baseline="0" dirty="0">
                              <a:effectLst/>
                            </a:rPr>
                            <a:t> 6 </a:t>
                          </a:r>
                          <a:r>
                            <a:rPr lang="en-GB" sz="1100" dirty="0">
                              <a:effectLst/>
                            </a:rPr>
                            <a:t>× 6 = 36</a:t>
                          </a: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GB" sz="1100" baseline="0" dirty="0">
                              <a:effectLst/>
                            </a:rPr>
                            <a:t>7</a:t>
                          </a:r>
                          <a:r>
                            <a:rPr lang="en-GB" sz="1100" baseline="30000" dirty="0">
                              <a:effectLst/>
                            </a:rPr>
                            <a:t>2</a:t>
                          </a:r>
                          <a:r>
                            <a:rPr lang="en-GB" sz="1100" dirty="0">
                              <a:effectLst/>
                            </a:rPr>
                            <a:t> =</a:t>
                          </a:r>
                          <a:r>
                            <a:rPr lang="en-GB" sz="1100" baseline="0" dirty="0">
                              <a:effectLst/>
                            </a:rPr>
                            <a:t> 7 </a:t>
                          </a:r>
                          <a:r>
                            <a:rPr lang="en-GB" sz="1100" dirty="0">
                              <a:effectLst/>
                            </a:rPr>
                            <a:t>× 7 = 49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100" baseline="0" dirty="0">
                              <a:effectLst/>
                            </a:rPr>
                            <a:t>8</a:t>
                          </a:r>
                          <a:r>
                            <a:rPr lang="en-GB" sz="1100" baseline="30000" dirty="0">
                              <a:effectLst/>
                            </a:rPr>
                            <a:t>2</a:t>
                          </a:r>
                          <a:r>
                            <a:rPr lang="en-GB" sz="1100" dirty="0">
                              <a:effectLst/>
                            </a:rPr>
                            <a:t> =</a:t>
                          </a:r>
                          <a:r>
                            <a:rPr lang="en-GB" sz="1100" baseline="0" dirty="0">
                              <a:effectLst/>
                            </a:rPr>
                            <a:t> 8 </a:t>
                          </a:r>
                          <a:r>
                            <a:rPr lang="en-GB" sz="1100" dirty="0">
                              <a:effectLst/>
                            </a:rPr>
                            <a:t>× 8 = 64</a:t>
                          </a: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GB" sz="1100" baseline="0" dirty="0">
                              <a:effectLst/>
                            </a:rPr>
                            <a:t>9</a:t>
                          </a:r>
                          <a:r>
                            <a:rPr lang="en-GB" sz="1100" baseline="30000" dirty="0">
                              <a:effectLst/>
                            </a:rPr>
                            <a:t>2</a:t>
                          </a:r>
                          <a:r>
                            <a:rPr lang="en-GB" sz="1100" dirty="0">
                              <a:effectLst/>
                            </a:rPr>
                            <a:t> =</a:t>
                          </a:r>
                          <a:r>
                            <a:rPr lang="en-GB" sz="1100" baseline="0" dirty="0">
                              <a:effectLst/>
                            </a:rPr>
                            <a:t> 9 </a:t>
                          </a:r>
                          <a:r>
                            <a:rPr lang="en-GB" sz="1100" dirty="0">
                              <a:effectLst/>
                            </a:rPr>
                            <a:t>× 9 = 81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100" baseline="0" dirty="0">
                              <a:effectLst/>
                            </a:rPr>
                            <a:t>10</a:t>
                          </a:r>
                          <a:r>
                            <a:rPr lang="en-GB" sz="1100" baseline="30000" dirty="0">
                              <a:effectLst/>
                            </a:rPr>
                            <a:t>2</a:t>
                          </a:r>
                          <a:r>
                            <a:rPr lang="en-GB" sz="1100" dirty="0">
                              <a:effectLst/>
                            </a:rPr>
                            <a:t> =</a:t>
                          </a:r>
                          <a:r>
                            <a:rPr lang="en-GB" sz="1100" baseline="0" dirty="0">
                              <a:effectLst/>
                            </a:rPr>
                            <a:t> 10 </a:t>
                          </a:r>
                          <a:r>
                            <a:rPr lang="en-GB" sz="1100" dirty="0">
                              <a:effectLst/>
                            </a:rPr>
                            <a:t>× 10 = 100</a:t>
                          </a: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GB" sz="1100" dirty="0">
                              <a:effectLst/>
                            </a:rPr>
                            <a:t>11</a:t>
                          </a:r>
                          <a:r>
                            <a:rPr lang="en-GB" sz="1100" baseline="30000" dirty="0">
                              <a:effectLst/>
                            </a:rPr>
                            <a:t>2</a:t>
                          </a:r>
                          <a:r>
                            <a:rPr lang="en-GB" sz="1100" dirty="0">
                              <a:effectLst/>
                            </a:rPr>
                            <a:t> =</a:t>
                          </a:r>
                          <a:r>
                            <a:rPr lang="en-GB" sz="1100" baseline="0" dirty="0">
                              <a:effectLst/>
                            </a:rPr>
                            <a:t> 11 </a:t>
                          </a:r>
                          <a:r>
                            <a:rPr lang="en-GB" sz="1100" dirty="0">
                              <a:effectLst/>
                            </a:rPr>
                            <a:t>× 11 = 121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100" baseline="0" dirty="0">
                              <a:effectLst/>
                            </a:rPr>
                            <a:t>12</a:t>
                          </a:r>
                          <a:r>
                            <a:rPr lang="en-GB" sz="1100" baseline="30000" dirty="0">
                              <a:effectLst/>
                            </a:rPr>
                            <a:t>2</a:t>
                          </a:r>
                          <a:r>
                            <a:rPr lang="en-GB" sz="1100" dirty="0">
                              <a:effectLst/>
                            </a:rPr>
                            <a:t> =</a:t>
                          </a:r>
                          <a:r>
                            <a:rPr lang="en-GB" sz="1100" baseline="0" dirty="0">
                              <a:effectLst/>
                            </a:rPr>
                            <a:t> 12 </a:t>
                          </a:r>
                          <a:r>
                            <a:rPr lang="en-GB" sz="1100" dirty="0">
                              <a:effectLst/>
                            </a:rPr>
                            <a:t>× 12 = 144</a:t>
                          </a: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endParaRPr lang="en-GB" sz="1100" dirty="0">
                            <a:effectLst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 xmlns:m="http://schemas.openxmlformats.org/officeDocument/2006/math">
                              <m:rad>
                                <m:radPr>
                                  <m:degHide m:val="on"/>
                                  <m:ctrlPr>
                                    <a:rPr lang="en-GB" sz="1100" i="1" smtClean="0">
                                      <a:effectLst/>
                                      <a:latin typeface="Cambria Math" panose="02040503050406030204" pitchFamily="18" charset="0"/>
                                      <a:cs typeface="Times New Roman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GB" sz="1100" b="0" i="1" smtClean="0">
                                      <a:effectLst/>
                                      <a:latin typeface="Cambria Math"/>
                                      <a:cs typeface="Times New Roman"/>
                                    </a:rPr>
                                    <m:t>1</m:t>
                                  </m:r>
                                </m:e>
                              </m:rad>
                            </m:oMath>
                          </a14:m>
                          <a:r>
                            <a:rPr lang="en-GB" sz="1100" dirty="0">
                              <a:effectLst/>
                              <a:latin typeface="Calibri"/>
                              <a:ea typeface="Calibri"/>
                              <a:cs typeface="Times New Roman"/>
                            </a:rPr>
                            <a:t> = 1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ad>
                                <m:radPr>
                                  <m:degHide m:val="on"/>
                                  <m:ctrlPr>
                                    <a:rPr lang="en-GB" sz="1100" i="1" smtClean="0">
                                      <a:effectLst/>
                                      <a:latin typeface="Cambria Math" panose="02040503050406030204" pitchFamily="18" charset="0"/>
                                      <a:cs typeface="Times New Roman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GB" sz="1100" b="0" i="1" smtClean="0">
                                      <a:effectLst/>
                                      <a:latin typeface="Cambria Math"/>
                                      <a:cs typeface="Times New Roman"/>
                                    </a:rPr>
                                    <m:t>4</m:t>
                                  </m:r>
                                </m:e>
                              </m:rad>
                            </m:oMath>
                          </a14:m>
                          <a:r>
                            <a:rPr lang="en-GB" sz="1100" dirty="0">
                              <a:effectLst/>
                              <a:latin typeface="Calibri"/>
                              <a:ea typeface="Calibri"/>
                              <a:cs typeface="Times New Roman"/>
                            </a:rPr>
                            <a:t> = 2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ad>
                                <m:radPr>
                                  <m:degHide m:val="on"/>
                                  <m:ctrlPr>
                                    <a:rPr lang="en-GB" sz="1100" i="1" smtClean="0">
                                      <a:effectLst/>
                                      <a:latin typeface="Cambria Math" panose="02040503050406030204" pitchFamily="18" charset="0"/>
                                      <a:cs typeface="Times New Roman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GB" sz="1100" b="0" i="1" smtClean="0">
                                      <a:effectLst/>
                                      <a:latin typeface="Cambria Math"/>
                                      <a:cs typeface="Times New Roman"/>
                                    </a:rPr>
                                    <m:t>9</m:t>
                                  </m:r>
                                </m:e>
                              </m:rad>
                            </m:oMath>
                          </a14:m>
                          <a:r>
                            <a:rPr lang="en-GB" sz="1100" dirty="0">
                              <a:effectLst/>
                              <a:latin typeface="Calibri"/>
                              <a:ea typeface="Calibri"/>
                              <a:cs typeface="Times New Roman"/>
                            </a:rPr>
                            <a:t> = 3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ad>
                                <m:radPr>
                                  <m:degHide m:val="on"/>
                                  <m:ctrlPr>
                                    <a:rPr lang="en-GB" sz="1100" i="1" smtClean="0">
                                      <a:effectLst/>
                                      <a:latin typeface="Cambria Math" panose="02040503050406030204" pitchFamily="18" charset="0"/>
                                      <a:cs typeface="Times New Roman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GB" sz="1100" b="0" i="1" smtClean="0">
                                      <a:effectLst/>
                                      <a:latin typeface="Cambria Math"/>
                                      <a:cs typeface="Times New Roman"/>
                                    </a:rPr>
                                    <m:t>16</m:t>
                                  </m:r>
                                </m:e>
                              </m:rad>
                            </m:oMath>
                          </a14:m>
                          <a:r>
                            <a:rPr lang="en-GB" sz="1100" dirty="0">
                              <a:effectLst/>
                              <a:latin typeface="Calibri"/>
                              <a:ea typeface="Calibri"/>
                              <a:cs typeface="Times New Roman"/>
                            </a:rPr>
                            <a:t> = 4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ad>
                                <m:radPr>
                                  <m:degHide m:val="on"/>
                                  <m:ctrlPr>
                                    <a:rPr lang="en-GB" sz="1100" i="1" smtClean="0">
                                      <a:effectLst/>
                                      <a:latin typeface="Cambria Math" panose="02040503050406030204" pitchFamily="18" charset="0"/>
                                      <a:cs typeface="Times New Roman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GB" sz="1100" b="0" i="1" smtClean="0">
                                      <a:effectLst/>
                                      <a:latin typeface="Cambria Math"/>
                                      <a:cs typeface="Times New Roman"/>
                                    </a:rPr>
                                    <m:t>25</m:t>
                                  </m:r>
                                </m:e>
                              </m:rad>
                            </m:oMath>
                          </a14:m>
                          <a:r>
                            <a:rPr lang="en-GB" sz="1100" dirty="0">
                              <a:effectLst/>
                              <a:latin typeface="Calibri"/>
                              <a:ea typeface="Calibri"/>
                              <a:cs typeface="Times New Roman"/>
                            </a:rPr>
                            <a:t> = 5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ad>
                                <m:radPr>
                                  <m:degHide m:val="on"/>
                                  <m:ctrlPr>
                                    <a:rPr lang="en-GB" sz="1100" i="1" smtClean="0">
                                      <a:effectLst/>
                                      <a:latin typeface="Cambria Math" panose="02040503050406030204" pitchFamily="18" charset="0"/>
                                      <a:cs typeface="Times New Roman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GB" sz="1100" b="0" i="1" smtClean="0">
                                      <a:effectLst/>
                                      <a:latin typeface="Cambria Math"/>
                                      <a:cs typeface="Times New Roman"/>
                                    </a:rPr>
                                    <m:t>36</m:t>
                                  </m:r>
                                </m:e>
                              </m:rad>
                            </m:oMath>
                          </a14:m>
                          <a:r>
                            <a:rPr lang="en-GB" sz="1100" dirty="0">
                              <a:effectLst/>
                              <a:latin typeface="Calibri"/>
                              <a:ea typeface="Calibri"/>
                              <a:cs typeface="Times New Roman"/>
                            </a:rPr>
                            <a:t> = 6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ad>
                                <m:radPr>
                                  <m:degHide m:val="on"/>
                                  <m:ctrlPr>
                                    <a:rPr lang="en-GB" sz="1100" i="1" smtClean="0">
                                      <a:effectLst/>
                                      <a:latin typeface="Cambria Math" panose="02040503050406030204" pitchFamily="18" charset="0"/>
                                      <a:cs typeface="Times New Roman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GB" sz="1100" b="0" i="1" smtClean="0">
                                      <a:effectLst/>
                                      <a:latin typeface="Cambria Math"/>
                                      <a:cs typeface="Times New Roman"/>
                                    </a:rPr>
                                    <m:t>49</m:t>
                                  </m:r>
                                </m:e>
                              </m:rad>
                            </m:oMath>
                          </a14:m>
                          <a:r>
                            <a:rPr lang="en-GB" sz="1100" dirty="0">
                              <a:effectLst/>
                              <a:latin typeface="Calibri"/>
                              <a:ea typeface="Calibri"/>
                              <a:cs typeface="Times New Roman"/>
                            </a:rPr>
                            <a:t> = 7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ad>
                                <m:radPr>
                                  <m:degHide m:val="on"/>
                                  <m:ctrlPr>
                                    <a:rPr lang="en-GB" sz="1100" i="1" smtClean="0">
                                      <a:effectLst/>
                                      <a:latin typeface="Cambria Math" panose="02040503050406030204" pitchFamily="18" charset="0"/>
                                      <a:cs typeface="Times New Roman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GB" sz="1100" b="0" i="1" smtClean="0">
                                      <a:effectLst/>
                                      <a:latin typeface="Cambria Math"/>
                                      <a:cs typeface="Times New Roman"/>
                                    </a:rPr>
                                    <m:t>64</m:t>
                                  </m:r>
                                </m:e>
                              </m:rad>
                            </m:oMath>
                          </a14:m>
                          <a:r>
                            <a:rPr lang="en-GB" sz="1100" dirty="0">
                              <a:effectLst/>
                              <a:latin typeface="Calibri"/>
                              <a:ea typeface="Calibri"/>
                              <a:cs typeface="Times New Roman"/>
                            </a:rPr>
                            <a:t> = 8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ad>
                                <m:radPr>
                                  <m:degHide m:val="on"/>
                                  <m:ctrlPr>
                                    <a:rPr lang="en-GB" sz="1100" i="1" smtClean="0">
                                      <a:effectLst/>
                                      <a:latin typeface="Cambria Math" panose="02040503050406030204" pitchFamily="18" charset="0"/>
                                      <a:cs typeface="Times New Roman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GB" sz="1100" b="0" i="1" smtClean="0">
                                      <a:effectLst/>
                                      <a:latin typeface="Cambria Math"/>
                                      <a:cs typeface="Times New Roman"/>
                                    </a:rPr>
                                    <m:t>81</m:t>
                                  </m:r>
                                </m:e>
                              </m:rad>
                            </m:oMath>
                          </a14:m>
                          <a:r>
                            <a:rPr lang="en-GB" sz="1100" dirty="0">
                              <a:effectLst/>
                              <a:latin typeface="Calibri"/>
                              <a:ea typeface="Calibri"/>
                              <a:cs typeface="Times New Roman"/>
                            </a:rPr>
                            <a:t> = 9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ad>
                                <m:radPr>
                                  <m:degHide m:val="on"/>
                                  <m:ctrlPr>
                                    <a:rPr lang="en-GB" sz="1100" i="1" smtClean="0">
                                      <a:effectLst/>
                                      <a:latin typeface="Cambria Math" panose="02040503050406030204" pitchFamily="18" charset="0"/>
                                      <a:cs typeface="Times New Roman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GB" sz="1100" b="0" i="1" smtClean="0">
                                      <a:effectLst/>
                                      <a:latin typeface="Cambria Math"/>
                                      <a:cs typeface="Times New Roman"/>
                                    </a:rPr>
                                    <m:t>100</m:t>
                                  </m:r>
                                </m:e>
                              </m:rad>
                            </m:oMath>
                          </a14:m>
                          <a:r>
                            <a:rPr lang="en-GB" sz="1100" dirty="0">
                              <a:effectLst/>
                              <a:latin typeface="Calibri"/>
                              <a:ea typeface="Calibri"/>
                              <a:cs typeface="Times New Roman"/>
                            </a:rPr>
                            <a:t> = 10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ad>
                                <m:radPr>
                                  <m:degHide m:val="on"/>
                                  <m:ctrlPr>
                                    <a:rPr lang="en-GB" sz="1100" i="1" smtClean="0">
                                      <a:effectLst/>
                                      <a:latin typeface="Cambria Math" panose="02040503050406030204" pitchFamily="18" charset="0"/>
                                      <a:cs typeface="Times New Roman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GB" sz="1100" b="0" i="1" smtClean="0">
                                      <a:effectLst/>
                                      <a:latin typeface="Cambria Math"/>
                                      <a:cs typeface="Times New Roman"/>
                                    </a:rPr>
                                    <m:t>121</m:t>
                                  </m:r>
                                </m:e>
                              </m:rad>
                            </m:oMath>
                          </a14:m>
                          <a:r>
                            <a:rPr lang="en-GB" sz="1100" dirty="0">
                              <a:effectLst/>
                              <a:latin typeface="Calibri"/>
                              <a:ea typeface="Calibri"/>
                              <a:cs typeface="Times New Roman"/>
                            </a:rPr>
                            <a:t> = 11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ad>
                                <m:radPr>
                                  <m:degHide m:val="on"/>
                                  <m:ctrlPr>
                                    <a:rPr lang="en-GB" sz="1100" i="1" smtClean="0">
                                      <a:effectLst/>
                                      <a:latin typeface="Cambria Math" panose="02040503050406030204" pitchFamily="18" charset="0"/>
                                      <a:cs typeface="Times New Roman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GB" sz="1100" b="0" i="1" smtClean="0">
                                      <a:effectLst/>
                                      <a:latin typeface="Cambria Math"/>
                                      <a:cs typeface="Times New Roman"/>
                                    </a:rPr>
                                    <m:t>144</m:t>
                                  </m:r>
                                </m:e>
                              </m:rad>
                            </m:oMath>
                          </a14:m>
                          <a:r>
                            <a:rPr lang="en-GB" sz="1100" dirty="0">
                              <a:effectLst/>
                              <a:latin typeface="Calibri"/>
                              <a:ea typeface="Calibri"/>
                              <a:cs typeface="Times New Roman"/>
                            </a:rPr>
                            <a:t> = 12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1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1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7" name="Content Placeholder 6"/>
              <p:cNvGraphicFramePr>
                <a:graphicFrameLocks noGrp="1"/>
              </p:cNvGraphicFramePr>
              <p:nvPr>
                <p:ph sz="quarter" idx="13"/>
                <p:extLst>
                  <p:ext uri="{D42A27DB-BD31-4B8C-83A1-F6EECF244321}">
                    <p14:modId xmlns:p14="http://schemas.microsoft.com/office/powerpoint/2010/main" val="1776945909"/>
                  </p:ext>
                </p:extLst>
              </p:nvPr>
            </p:nvGraphicFramePr>
            <p:xfrm>
              <a:off x="719138" y="2555875"/>
              <a:ext cx="3390900" cy="2679192"/>
            </p:xfrm>
            <a:graphic>
              <a:graphicData uri="http://schemas.openxmlformats.org/drawingml/2006/table">
                <a:tbl>
                  <a:tblPr firstRow="1" bandRow="1">
                    <a:tableStyleId>{2D5ABB26-0587-4C30-8999-92F81FD0307C}</a:tableStyleId>
                  </a:tblPr>
                  <a:tblGrid>
                    <a:gridCol w="1695450"/>
                    <a:gridCol w="1695450"/>
                  </a:tblGrid>
                  <a:tr h="2679192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GB" sz="1100" dirty="0" smtClean="0">
                              <a:effectLst/>
                            </a:rPr>
                            <a:t>1</a:t>
                          </a:r>
                          <a:r>
                            <a:rPr lang="en-GB" sz="1100" baseline="30000" dirty="0" smtClean="0">
                              <a:effectLst/>
                            </a:rPr>
                            <a:t>2</a:t>
                          </a:r>
                          <a:r>
                            <a:rPr lang="en-GB" sz="1100" dirty="0" smtClean="0">
                              <a:effectLst/>
                            </a:rPr>
                            <a:t> =</a:t>
                          </a:r>
                          <a:r>
                            <a:rPr lang="en-GB" sz="1100" baseline="0" dirty="0" smtClean="0">
                              <a:effectLst/>
                            </a:rPr>
                            <a:t> 1 </a:t>
                          </a:r>
                          <a:r>
                            <a:rPr lang="en-GB" sz="1100" dirty="0" smtClean="0">
                              <a:effectLst/>
                            </a:rPr>
                            <a:t>× </a:t>
                          </a:r>
                          <a:r>
                            <a:rPr lang="en-GB" sz="1100" dirty="0">
                              <a:effectLst/>
                            </a:rPr>
                            <a:t>1 = </a:t>
                          </a:r>
                          <a:r>
                            <a:rPr lang="en-GB" sz="1100" dirty="0" smtClean="0">
                              <a:effectLst/>
                            </a:rPr>
                            <a:t>1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100" baseline="0" dirty="0" smtClean="0">
                              <a:effectLst/>
                            </a:rPr>
                            <a:t>2</a:t>
                          </a:r>
                          <a:r>
                            <a:rPr lang="en-GB" sz="1100" baseline="30000" dirty="0" smtClean="0">
                              <a:effectLst/>
                            </a:rPr>
                            <a:t>2</a:t>
                          </a:r>
                          <a:r>
                            <a:rPr lang="en-GB" sz="1100" dirty="0" smtClean="0">
                              <a:effectLst/>
                            </a:rPr>
                            <a:t> =</a:t>
                          </a:r>
                          <a:r>
                            <a:rPr lang="en-GB" sz="1100" baseline="0" dirty="0" smtClean="0">
                              <a:effectLst/>
                            </a:rPr>
                            <a:t> 2 </a:t>
                          </a:r>
                          <a:r>
                            <a:rPr lang="en-GB" sz="1100" dirty="0" smtClean="0">
                              <a:effectLst/>
                            </a:rPr>
                            <a:t>× 2 = 4</a:t>
                          </a: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GB" sz="1100" baseline="0" dirty="0" smtClean="0">
                              <a:effectLst/>
                            </a:rPr>
                            <a:t>3</a:t>
                          </a:r>
                          <a:r>
                            <a:rPr lang="en-GB" sz="1100" baseline="30000" dirty="0" smtClean="0">
                              <a:effectLst/>
                            </a:rPr>
                            <a:t>2</a:t>
                          </a:r>
                          <a:r>
                            <a:rPr lang="en-GB" sz="1100" dirty="0" smtClean="0">
                              <a:effectLst/>
                            </a:rPr>
                            <a:t> =</a:t>
                          </a:r>
                          <a:r>
                            <a:rPr lang="en-GB" sz="1100" baseline="0" dirty="0" smtClean="0">
                              <a:effectLst/>
                            </a:rPr>
                            <a:t> 3 </a:t>
                          </a:r>
                          <a:r>
                            <a:rPr lang="en-GB" sz="1100" dirty="0" smtClean="0">
                              <a:effectLst/>
                            </a:rPr>
                            <a:t>× 3 = 9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100" baseline="0" dirty="0" smtClean="0">
                              <a:effectLst/>
                            </a:rPr>
                            <a:t>4</a:t>
                          </a:r>
                          <a:r>
                            <a:rPr lang="en-GB" sz="1100" baseline="30000" dirty="0" smtClean="0">
                              <a:effectLst/>
                            </a:rPr>
                            <a:t>2</a:t>
                          </a:r>
                          <a:r>
                            <a:rPr lang="en-GB" sz="1100" dirty="0" smtClean="0">
                              <a:effectLst/>
                            </a:rPr>
                            <a:t> =</a:t>
                          </a:r>
                          <a:r>
                            <a:rPr lang="en-GB" sz="1100" baseline="0" dirty="0" smtClean="0">
                              <a:effectLst/>
                            </a:rPr>
                            <a:t> 4 </a:t>
                          </a:r>
                          <a:r>
                            <a:rPr lang="en-GB" sz="1100" dirty="0" smtClean="0">
                              <a:effectLst/>
                            </a:rPr>
                            <a:t>× 4 = 16</a:t>
                          </a: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GB" sz="1100" baseline="0" dirty="0" smtClean="0">
                              <a:effectLst/>
                            </a:rPr>
                            <a:t>5</a:t>
                          </a:r>
                          <a:r>
                            <a:rPr lang="en-GB" sz="1100" baseline="30000" dirty="0" smtClean="0">
                              <a:effectLst/>
                            </a:rPr>
                            <a:t>2</a:t>
                          </a:r>
                          <a:r>
                            <a:rPr lang="en-GB" sz="1100" dirty="0" smtClean="0">
                              <a:effectLst/>
                            </a:rPr>
                            <a:t> =</a:t>
                          </a:r>
                          <a:r>
                            <a:rPr lang="en-GB" sz="1100" baseline="0" dirty="0" smtClean="0">
                              <a:effectLst/>
                            </a:rPr>
                            <a:t> 5 </a:t>
                          </a:r>
                          <a:r>
                            <a:rPr lang="en-GB" sz="1100" dirty="0" smtClean="0">
                              <a:effectLst/>
                            </a:rPr>
                            <a:t>× 5 = 25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100" baseline="0" dirty="0" smtClean="0">
                              <a:effectLst/>
                            </a:rPr>
                            <a:t>6</a:t>
                          </a:r>
                          <a:r>
                            <a:rPr lang="en-GB" sz="1100" baseline="30000" dirty="0" smtClean="0">
                              <a:effectLst/>
                            </a:rPr>
                            <a:t>2</a:t>
                          </a:r>
                          <a:r>
                            <a:rPr lang="en-GB" sz="1100" dirty="0" smtClean="0">
                              <a:effectLst/>
                            </a:rPr>
                            <a:t> =</a:t>
                          </a:r>
                          <a:r>
                            <a:rPr lang="en-GB" sz="1100" baseline="0" dirty="0" smtClean="0">
                              <a:effectLst/>
                            </a:rPr>
                            <a:t> 6 </a:t>
                          </a:r>
                          <a:r>
                            <a:rPr lang="en-GB" sz="1100" dirty="0" smtClean="0">
                              <a:effectLst/>
                            </a:rPr>
                            <a:t>× 6 = 36</a:t>
                          </a: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GB" sz="1100" baseline="0" dirty="0" smtClean="0">
                              <a:effectLst/>
                            </a:rPr>
                            <a:t>7</a:t>
                          </a:r>
                          <a:r>
                            <a:rPr lang="en-GB" sz="1100" baseline="30000" dirty="0" smtClean="0">
                              <a:effectLst/>
                            </a:rPr>
                            <a:t>2</a:t>
                          </a:r>
                          <a:r>
                            <a:rPr lang="en-GB" sz="1100" dirty="0" smtClean="0">
                              <a:effectLst/>
                            </a:rPr>
                            <a:t> =</a:t>
                          </a:r>
                          <a:r>
                            <a:rPr lang="en-GB" sz="1100" baseline="0" dirty="0" smtClean="0">
                              <a:effectLst/>
                            </a:rPr>
                            <a:t> 7 </a:t>
                          </a:r>
                          <a:r>
                            <a:rPr lang="en-GB" sz="1100" dirty="0" smtClean="0">
                              <a:effectLst/>
                            </a:rPr>
                            <a:t>× 7 = 49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100" baseline="0" dirty="0" smtClean="0">
                              <a:effectLst/>
                            </a:rPr>
                            <a:t>8</a:t>
                          </a:r>
                          <a:r>
                            <a:rPr lang="en-GB" sz="1100" baseline="30000" dirty="0" smtClean="0">
                              <a:effectLst/>
                            </a:rPr>
                            <a:t>2</a:t>
                          </a:r>
                          <a:r>
                            <a:rPr lang="en-GB" sz="1100" dirty="0" smtClean="0">
                              <a:effectLst/>
                            </a:rPr>
                            <a:t> =</a:t>
                          </a:r>
                          <a:r>
                            <a:rPr lang="en-GB" sz="1100" baseline="0" dirty="0" smtClean="0">
                              <a:effectLst/>
                            </a:rPr>
                            <a:t> 8 </a:t>
                          </a:r>
                          <a:r>
                            <a:rPr lang="en-GB" sz="1100" dirty="0" smtClean="0">
                              <a:effectLst/>
                            </a:rPr>
                            <a:t>× 8 = 64</a:t>
                          </a: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GB" sz="1100" baseline="0" dirty="0" smtClean="0">
                              <a:effectLst/>
                            </a:rPr>
                            <a:t>9</a:t>
                          </a:r>
                          <a:r>
                            <a:rPr lang="en-GB" sz="1100" baseline="30000" dirty="0" smtClean="0">
                              <a:effectLst/>
                            </a:rPr>
                            <a:t>2</a:t>
                          </a:r>
                          <a:r>
                            <a:rPr lang="en-GB" sz="1100" dirty="0" smtClean="0">
                              <a:effectLst/>
                            </a:rPr>
                            <a:t> =</a:t>
                          </a:r>
                          <a:r>
                            <a:rPr lang="en-GB" sz="1100" baseline="0" dirty="0" smtClean="0">
                              <a:effectLst/>
                            </a:rPr>
                            <a:t> 9 </a:t>
                          </a:r>
                          <a:r>
                            <a:rPr lang="en-GB" sz="1100" dirty="0" smtClean="0">
                              <a:effectLst/>
                            </a:rPr>
                            <a:t>× 9 = 81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100" baseline="0" dirty="0" smtClean="0">
                              <a:effectLst/>
                            </a:rPr>
                            <a:t>10</a:t>
                          </a:r>
                          <a:r>
                            <a:rPr lang="en-GB" sz="1100" baseline="30000" dirty="0" smtClean="0">
                              <a:effectLst/>
                            </a:rPr>
                            <a:t>2</a:t>
                          </a:r>
                          <a:r>
                            <a:rPr lang="en-GB" sz="1100" dirty="0" smtClean="0">
                              <a:effectLst/>
                            </a:rPr>
                            <a:t> =</a:t>
                          </a:r>
                          <a:r>
                            <a:rPr lang="en-GB" sz="1100" baseline="0" dirty="0" smtClean="0">
                              <a:effectLst/>
                            </a:rPr>
                            <a:t> 10 </a:t>
                          </a:r>
                          <a:r>
                            <a:rPr lang="en-GB" sz="1100" dirty="0" smtClean="0">
                              <a:effectLst/>
                            </a:rPr>
                            <a:t>× 10 = 100</a:t>
                          </a: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GB" sz="1100" dirty="0" smtClean="0">
                              <a:effectLst/>
                            </a:rPr>
                            <a:t>11</a:t>
                          </a:r>
                          <a:r>
                            <a:rPr lang="en-GB" sz="1100" baseline="30000" dirty="0" smtClean="0">
                              <a:effectLst/>
                            </a:rPr>
                            <a:t>2</a:t>
                          </a:r>
                          <a:r>
                            <a:rPr lang="en-GB" sz="1100" dirty="0" smtClean="0">
                              <a:effectLst/>
                            </a:rPr>
                            <a:t> =</a:t>
                          </a:r>
                          <a:r>
                            <a:rPr lang="en-GB" sz="1100" baseline="0" dirty="0" smtClean="0">
                              <a:effectLst/>
                            </a:rPr>
                            <a:t> 11 </a:t>
                          </a:r>
                          <a:r>
                            <a:rPr lang="en-GB" sz="1100" dirty="0" smtClean="0">
                              <a:effectLst/>
                            </a:rPr>
                            <a:t>× 11 = 121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100" baseline="0" dirty="0" smtClean="0">
                              <a:effectLst/>
                            </a:rPr>
                            <a:t>12</a:t>
                          </a:r>
                          <a:r>
                            <a:rPr lang="en-GB" sz="1100" baseline="30000" dirty="0" smtClean="0">
                              <a:effectLst/>
                            </a:rPr>
                            <a:t>2</a:t>
                          </a:r>
                          <a:r>
                            <a:rPr lang="en-GB" sz="1100" dirty="0" smtClean="0">
                              <a:effectLst/>
                            </a:rPr>
                            <a:t> =</a:t>
                          </a:r>
                          <a:r>
                            <a:rPr lang="en-GB" sz="1100" baseline="0" dirty="0" smtClean="0">
                              <a:effectLst/>
                            </a:rPr>
                            <a:t> 12 </a:t>
                          </a:r>
                          <a:r>
                            <a:rPr lang="en-GB" sz="1100" dirty="0" smtClean="0">
                              <a:effectLst/>
                            </a:rPr>
                            <a:t>× 12 = 144</a:t>
                          </a: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endParaRPr lang="en-GB" sz="1100" dirty="0">
                            <a:effectLst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blipFill rotWithShape="1">
                          <a:blip r:embed="rId3"/>
                          <a:stretch>
                            <a:fillRect l="-100360" t="-1364" r="-360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p:sp>
        <p:nvSpPr>
          <p:cNvPr id="6" name="Text Placeholder 5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Key Vocabulary</a:t>
            </a:r>
          </a:p>
          <a:p>
            <a:pPr algn="l"/>
            <a:r>
              <a:rPr lang="en-GB" b="0" u="none" dirty="0"/>
              <a:t>What is 8 </a:t>
            </a:r>
            <a:r>
              <a:rPr lang="en-GB" u="none" dirty="0"/>
              <a:t>squared</a:t>
            </a:r>
            <a:r>
              <a:rPr lang="en-GB" b="0" u="none" dirty="0"/>
              <a:t>?</a:t>
            </a:r>
          </a:p>
          <a:p>
            <a:pPr algn="l"/>
            <a:r>
              <a:rPr lang="en-GB" b="0" u="none" dirty="0"/>
              <a:t>What is 7 </a:t>
            </a:r>
            <a:r>
              <a:rPr lang="en-GB" u="none" dirty="0"/>
              <a:t>multiplied by itself</a:t>
            </a:r>
            <a:r>
              <a:rPr lang="en-GB" b="0" u="none" dirty="0"/>
              <a:t>?</a:t>
            </a:r>
          </a:p>
          <a:p>
            <a:pPr algn="l"/>
            <a:r>
              <a:rPr lang="en-GB" b="0" u="none" dirty="0"/>
              <a:t>What is the </a:t>
            </a:r>
            <a:r>
              <a:rPr lang="en-GB" u="none" dirty="0"/>
              <a:t>square root </a:t>
            </a:r>
            <a:r>
              <a:rPr lang="en-GB" b="0" u="none" dirty="0"/>
              <a:t>of 144?</a:t>
            </a:r>
          </a:p>
          <a:p>
            <a:pPr algn="l"/>
            <a:r>
              <a:rPr lang="en-GB" b="0" u="none" dirty="0"/>
              <a:t>Is 81 a </a:t>
            </a:r>
            <a:r>
              <a:rPr lang="en-GB" u="none" dirty="0"/>
              <a:t>square number</a:t>
            </a:r>
            <a:r>
              <a:rPr lang="en-GB" b="0" u="none" dirty="0"/>
              <a:t>?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5"/>
          </p:nvPr>
        </p:nvSpPr>
        <p:spPr>
          <a:xfrm>
            <a:off x="685801" y="5148063"/>
            <a:ext cx="5838825" cy="576065"/>
          </a:xfrm>
        </p:spPr>
        <p:txBody>
          <a:bodyPr>
            <a:normAutofit/>
          </a:bodyPr>
          <a:lstStyle/>
          <a:p>
            <a:pPr lvl="0"/>
            <a:r>
              <a:rPr lang="en-GB" dirty="0">
                <a:ea typeface="Calibri" pitchFamily="34" charset="0"/>
                <a:cs typeface="Times New Roman" pitchFamily="18" charset="0"/>
              </a:rPr>
              <a:t>Children should also be able to recognise whether a number below 150 is a square number or not. </a:t>
            </a:r>
            <a:endParaRPr lang="en-GB" altLang="en-US" dirty="0">
              <a:ea typeface="Calibri" pitchFamily="34" charset="0"/>
              <a:cs typeface="Times New Roman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36738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Year 5 – Spring 2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GB" dirty="0"/>
              <a:t>I can identify prime numbers up to 20.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686519" y="5724128"/>
            <a:ext cx="5838825" cy="3024336"/>
          </a:xfrm>
        </p:spPr>
        <p:txBody>
          <a:bodyPr>
            <a:norm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sz="1400" u="sng" dirty="0">
                <a:ea typeface="Calibri" panose="020F0502020204030204" pitchFamily="34" charset="0"/>
                <a:cs typeface="Times New Roman" pitchFamily="18" charset="0"/>
              </a:rPr>
              <a:t>Top Tips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dirty="0">
                <a:ea typeface="Calibri" pitchFamily="34" charset="0"/>
                <a:cs typeface="Times New Roman" pitchFamily="18" charset="0"/>
              </a:rPr>
              <a:t>The secret to success is practising </a:t>
            </a:r>
            <a:r>
              <a:rPr lang="en-GB" altLang="en-US" b="1" dirty="0">
                <a:ea typeface="Calibri" pitchFamily="34" charset="0"/>
                <a:cs typeface="Times New Roman" pitchFamily="18" charset="0"/>
              </a:rPr>
              <a:t>little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 and </a:t>
            </a:r>
            <a:r>
              <a:rPr lang="en-GB" altLang="en-US" b="1" dirty="0">
                <a:ea typeface="Calibri" pitchFamily="34" charset="0"/>
                <a:cs typeface="Times New Roman" pitchFamily="18" charset="0"/>
              </a:rPr>
              <a:t>often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. Use time wisely. Can you practise these KIRFs while walking to school or during a car journey? You don’t need to practise them all at once: perhaps you could have a fact of the day. If you would like more ideas, please speak to your child’s teacher.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dirty="0">
                <a:cs typeface="Arial" pitchFamily="34" charset="0"/>
              </a:rPr>
              <a:t>It’s really important that your child uses mathematical vocabulary accurately. Choose a number between 2 and 20. How many correct statements can your child make about this number using the vocabulary above?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dirty="0">
                <a:cs typeface="Arial" pitchFamily="34" charset="0"/>
              </a:rPr>
              <a:t>Make a set of cards for the numbers from 2 to 20. How quickly can your child sort these into prime and composite numbers? How many even prime numbers can they find? How many odd composite numbers?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en-GB" dirty="0"/>
              <a:t>Key Vocabulary</a:t>
            </a:r>
          </a:p>
          <a:p>
            <a:pPr algn="l"/>
            <a:r>
              <a:rPr lang="en-GB" u="none" dirty="0"/>
              <a:t>prime number</a:t>
            </a:r>
            <a:endParaRPr lang="en-GB" b="0" u="none" dirty="0"/>
          </a:p>
          <a:p>
            <a:pPr algn="l"/>
            <a:r>
              <a:rPr lang="en-GB" u="none" dirty="0"/>
              <a:t>composite number</a:t>
            </a:r>
            <a:endParaRPr lang="en-GB" b="0" u="none" dirty="0"/>
          </a:p>
          <a:p>
            <a:pPr algn="l"/>
            <a:r>
              <a:rPr lang="en-GB" u="none" dirty="0"/>
              <a:t>factor</a:t>
            </a:r>
          </a:p>
          <a:p>
            <a:pPr algn="l"/>
            <a:r>
              <a:rPr lang="en-GB" u="none" dirty="0"/>
              <a:t>multiple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5"/>
          </p:nvPr>
        </p:nvSpPr>
        <p:spPr/>
        <p:txBody>
          <a:bodyPr>
            <a:normAutofit/>
          </a:bodyPr>
          <a:lstStyle/>
          <a:p>
            <a:pPr lvl="0"/>
            <a:r>
              <a:rPr lang="en-GB" dirty="0">
                <a:ea typeface="Calibri" pitchFamily="34" charset="0"/>
                <a:cs typeface="Times New Roman" pitchFamily="18" charset="0"/>
              </a:rPr>
              <a:t>Children should be able to explain how they know that a number is composite.</a:t>
            </a:r>
          </a:p>
          <a:p>
            <a:pPr lvl="0"/>
            <a:r>
              <a:rPr lang="en-GB" dirty="0">
                <a:ea typeface="Calibri" pitchFamily="34" charset="0"/>
                <a:cs typeface="Times New Roman" pitchFamily="18" charset="0"/>
              </a:rPr>
              <a:t>E.g. 15 is composite because it is a multiple of 3 and 5.</a:t>
            </a:r>
            <a:endParaRPr lang="en-GB" altLang="en-US" dirty="0">
              <a:ea typeface="Calibri" pitchFamily="34" charset="0"/>
              <a:cs typeface="Times New Roman" pitchFamily="18" charset="0"/>
            </a:endParaRPr>
          </a:p>
          <a:p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  <a:tabLst>
                <a:tab pos="268288" algn="l"/>
              </a:tabLst>
            </a:pPr>
            <a:r>
              <a:rPr lang="en-GB" sz="1200" i="1" dirty="0">
                <a:ea typeface="Calibri" pitchFamily="34" charset="0"/>
                <a:cs typeface="Times New Roman" pitchFamily="18" charset="0"/>
              </a:rPr>
              <a:t>A prime number is a number with no factors other than itself and one.</a:t>
            </a:r>
          </a:p>
          <a:p>
            <a:pPr marL="0" indent="0">
              <a:buNone/>
              <a:tabLst>
                <a:tab pos="268288" algn="l"/>
              </a:tabLst>
            </a:pPr>
            <a:r>
              <a:rPr lang="en-GB" sz="1200" i="1" dirty="0">
                <a:ea typeface="Calibri" pitchFamily="34" charset="0"/>
                <a:cs typeface="Times New Roman" pitchFamily="18" charset="0"/>
              </a:rPr>
              <a:t>The following numbers are prime numbers:</a:t>
            </a:r>
          </a:p>
          <a:p>
            <a:pPr marL="0" indent="0">
              <a:buNone/>
              <a:tabLst>
                <a:tab pos="268288" algn="l"/>
              </a:tabLst>
            </a:pPr>
            <a:r>
              <a:rPr lang="en-GB" sz="1200" i="1" dirty="0">
                <a:ea typeface="Calibri" pitchFamily="34" charset="0"/>
                <a:cs typeface="Times New Roman" pitchFamily="18" charset="0"/>
              </a:rPr>
              <a:t>	2, 3, 5, 7, 11, 13, 17, 19</a:t>
            </a:r>
          </a:p>
          <a:p>
            <a:pPr marL="0" indent="0">
              <a:buNone/>
              <a:tabLst>
                <a:tab pos="268288" algn="l"/>
              </a:tabLst>
            </a:pPr>
            <a:endParaRPr lang="en-GB" sz="1200" i="1" dirty="0">
              <a:ea typeface="Calibri" pitchFamily="34" charset="0"/>
              <a:cs typeface="Times New Roman" pitchFamily="18" charset="0"/>
            </a:endParaRPr>
          </a:p>
          <a:p>
            <a:pPr marL="0" indent="0">
              <a:buNone/>
              <a:tabLst>
                <a:tab pos="268288" algn="l"/>
              </a:tabLst>
            </a:pPr>
            <a:r>
              <a:rPr lang="en-GB" sz="1200" i="1" dirty="0">
                <a:ea typeface="Calibri" pitchFamily="34" charset="0"/>
                <a:cs typeface="Times New Roman" pitchFamily="18" charset="0"/>
              </a:rPr>
              <a:t>A composite number is divisible by a number other than 1 or itself.</a:t>
            </a:r>
          </a:p>
          <a:p>
            <a:pPr marL="0" indent="0">
              <a:buNone/>
              <a:tabLst>
                <a:tab pos="268288" algn="l"/>
              </a:tabLst>
            </a:pPr>
            <a:r>
              <a:rPr lang="en-GB" sz="1200" i="1" dirty="0">
                <a:ea typeface="Calibri" pitchFamily="34" charset="0"/>
                <a:cs typeface="Times New Roman" pitchFamily="18" charset="0"/>
              </a:rPr>
              <a:t>The following numbers are composite numbers:</a:t>
            </a:r>
          </a:p>
          <a:p>
            <a:pPr marL="0" indent="0">
              <a:buNone/>
              <a:tabLst>
                <a:tab pos="268288" algn="l"/>
              </a:tabLst>
            </a:pPr>
            <a:r>
              <a:rPr lang="en-GB" sz="1200" i="1" dirty="0">
                <a:ea typeface="Calibri" pitchFamily="34" charset="0"/>
                <a:cs typeface="Times New Roman" pitchFamily="18" charset="0"/>
              </a:rPr>
              <a:t>	4, 6, 8, 9, 10, 12, 14, 15, 16, 18, 20</a:t>
            </a:r>
          </a:p>
        </p:txBody>
      </p:sp>
    </p:spTree>
    <p:extLst>
      <p:ext uri="{BB962C8B-B14F-4D97-AF65-F5344CB8AC3E}">
        <p14:creationId xmlns:p14="http://schemas.microsoft.com/office/powerpoint/2010/main" val="5976136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Year 5 – Summer 1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dirty="0"/>
              <a:t>I know decimal number bonds to 1 and 10.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/>
        <p:txBody>
          <a:bodyPr>
            <a:norm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sz="1400" u="sng" dirty="0">
                <a:ea typeface="Calibri" panose="020F0502020204030204" pitchFamily="34" charset="0"/>
                <a:cs typeface="Times New Roman" pitchFamily="18" charset="0"/>
              </a:rPr>
              <a:t>Top Tips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dirty="0">
                <a:ea typeface="Calibri" pitchFamily="34" charset="0"/>
                <a:cs typeface="Times New Roman" pitchFamily="18" charset="0"/>
              </a:rPr>
              <a:t>The secret to success is practising </a:t>
            </a:r>
            <a:r>
              <a:rPr lang="en-GB" altLang="en-US" b="1" dirty="0">
                <a:ea typeface="Calibri" pitchFamily="34" charset="0"/>
                <a:cs typeface="Times New Roman" pitchFamily="18" charset="0"/>
              </a:rPr>
              <a:t>little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 and </a:t>
            </a:r>
            <a:r>
              <a:rPr lang="en-GB" altLang="en-US" b="1" dirty="0">
                <a:ea typeface="Calibri" pitchFamily="34" charset="0"/>
                <a:cs typeface="Times New Roman" pitchFamily="18" charset="0"/>
              </a:rPr>
              <a:t>often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. Use time wisely. Can you practise these KIRFs while walking to school or during a car journey? You don’t need to practise them all at once: perhaps you could have a fact of the day. If you would like more ideas, please speak to your child’s teacher.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u="sng" dirty="0">
                <a:ea typeface="Calibri" pitchFamily="34" charset="0"/>
                <a:cs typeface="Times New Roman" pitchFamily="18" charset="0"/>
              </a:rPr>
              <a:t>Buy one get three free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 - If your child knows one fact (e.g. </a:t>
            </a:r>
            <a:r>
              <a:rPr lang="en-GB" altLang="en-US" dirty="0"/>
              <a:t>8</a:t>
            </a:r>
            <a:r>
              <a:rPr lang="en-GB" dirty="0"/>
              <a:t> + 5 = 13), can they tell you the other three facts in the same fact family?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u="sng" dirty="0">
                <a:cs typeface="Times New Roman" pitchFamily="18" charset="0"/>
              </a:rPr>
              <a:t>Use number bonds to 10</a:t>
            </a:r>
            <a:r>
              <a:rPr lang="en-GB" altLang="en-US" dirty="0">
                <a:cs typeface="Times New Roman" pitchFamily="18" charset="0"/>
              </a:rPr>
              <a:t> - How can number bonds to 10 help you work out number bonds to 100?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lvl="0"/>
            <a:endParaRPr lang="en-GB" alt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4"/>
          </p:nvPr>
        </p:nvSpPr>
        <p:spPr>
          <a:xfrm>
            <a:off x="4288334" y="2843808"/>
            <a:ext cx="2020987" cy="1656184"/>
          </a:xfrm>
        </p:spPr>
        <p:txBody>
          <a:bodyPr>
            <a:normAutofit fontScale="92500"/>
          </a:bodyPr>
          <a:lstStyle/>
          <a:p>
            <a:r>
              <a:rPr lang="en-GB" dirty="0"/>
              <a:t>Key Vocabulary</a:t>
            </a:r>
          </a:p>
          <a:p>
            <a:pPr algn="l"/>
            <a:r>
              <a:rPr lang="en-GB" b="0" u="none" dirty="0"/>
              <a:t>What do I </a:t>
            </a:r>
            <a:r>
              <a:rPr lang="en-GB" u="none" dirty="0"/>
              <a:t>add </a:t>
            </a:r>
            <a:r>
              <a:rPr lang="en-GB" b="0" u="none" dirty="0"/>
              <a:t>to 0.8 to make 1?</a:t>
            </a:r>
          </a:p>
          <a:p>
            <a:pPr algn="l"/>
            <a:r>
              <a:rPr lang="en-GB" b="0" u="none" dirty="0"/>
              <a:t>What is 1 </a:t>
            </a:r>
            <a:r>
              <a:rPr lang="en-GB" u="none" dirty="0"/>
              <a:t>take away </a:t>
            </a:r>
            <a:r>
              <a:rPr lang="en-GB" b="0" u="none" dirty="0"/>
              <a:t>0.06?</a:t>
            </a:r>
          </a:p>
          <a:p>
            <a:pPr algn="l"/>
            <a:r>
              <a:rPr lang="en-GB" b="0" u="none" dirty="0"/>
              <a:t>What is 1.3 </a:t>
            </a:r>
            <a:r>
              <a:rPr lang="en-GB" u="none" dirty="0"/>
              <a:t>less than </a:t>
            </a:r>
            <a:r>
              <a:rPr lang="en-GB" b="0" u="none" dirty="0"/>
              <a:t>10?</a:t>
            </a:r>
          </a:p>
          <a:p>
            <a:pPr algn="l"/>
            <a:r>
              <a:rPr lang="en-GB" u="none" dirty="0"/>
              <a:t>How many more </a:t>
            </a:r>
            <a:r>
              <a:rPr lang="en-GB" b="0" u="none" dirty="0"/>
              <a:t>than 9.8 is 10?</a:t>
            </a:r>
          </a:p>
          <a:p>
            <a:pPr algn="l"/>
            <a:r>
              <a:rPr lang="en-GB" b="0" u="none" dirty="0"/>
              <a:t>What is the </a:t>
            </a:r>
            <a:r>
              <a:rPr lang="en-GB" u="none" dirty="0"/>
              <a:t>difference</a:t>
            </a:r>
            <a:r>
              <a:rPr lang="en-GB" b="0" u="none" dirty="0"/>
              <a:t> between 0.92 and 10?</a:t>
            </a:r>
            <a:endParaRPr lang="en-GB" u="none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5"/>
          </p:nvPr>
        </p:nvSpPr>
        <p:spPr/>
        <p:txBody>
          <a:bodyPr>
            <a:normAutofit/>
          </a:bodyPr>
          <a:lstStyle/>
          <a:p>
            <a:r>
              <a:rPr lang="en-GB" dirty="0">
                <a:ea typeface="Calibri" pitchFamily="34" charset="0"/>
                <a:cs typeface="Times New Roman" pitchFamily="18" charset="0"/>
              </a:rPr>
              <a:t>This list includes some examples  of facts that children should know. They should be able to answer questions including missing number questions  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e.g.  0.49 + ⃝ = 10 or 7.2 + ⃝ = 10.</a:t>
            </a:r>
          </a:p>
          <a:p>
            <a:pPr lvl="0"/>
            <a:endParaRPr lang="en-GB" altLang="en-US" dirty="0">
              <a:ea typeface="Calibri" pitchFamily="34" charset="0"/>
              <a:cs typeface="Times New Roman" pitchFamily="18" charset="0"/>
            </a:endParaRPr>
          </a:p>
          <a:p>
            <a:endParaRPr lang="en-GB" dirty="0"/>
          </a:p>
        </p:txBody>
      </p:sp>
      <p:graphicFrame>
        <p:nvGraphicFramePr>
          <p:cNvPr id="9" name="Content Placeholder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91669611"/>
              </p:ext>
            </p:extLst>
          </p:nvPr>
        </p:nvGraphicFramePr>
        <p:xfrm>
          <a:off x="692696" y="2555776"/>
          <a:ext cx="2322484" cy="230212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612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12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10934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Some examples: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0.6</a:t>
                      </a:r>
                      <a:r>
                        <a:rPr lang="en-GB" sz="1100" b="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+ 0.4 = 1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0.4 + 0.6 = 1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 – 0.4 = 0.6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1– 0.6 = 0.4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b="0" baseline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0.75 + 0.25 = 1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0.25 + 0.75 = 1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 – 0.25 = 0.75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 – 0.75 = 0.25</a:t>
                      </a:r>
                      <a:endParaRPr lang="en-GB" sz="11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3.7 + 6.3 = 10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6.3</a:t>
                      </a:r>
                      <a:r>
                        <a:rPr lang="en-GB" sz="11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+ 3.7 = 10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10 – 6.3 = 3.7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10 – 3.7 = 6.3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baseline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4.8 + 5.2 = 10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5.2 + 4.8 = 10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10 – 5.2 = 4.8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10 – 4.8 = 5.2</a:t>
                      </a: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163196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Year 5 – Summer 2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GB" dirty="0"/>
              <a:t>I can recall metric conversions.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686519" y="5580112"/>
            <a:ext cx="5838825" cy="3168352"/>
          </a:xfrm>
        </p:spPr>
        <p:txBody>
          <a:bodyPr>
            <a:norm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sz="1400" u="sng" dirty="0">
                <a:ea typeface="Calibri" panose="020F0502020204030204" pitchFamily="34" charset="0"/>
                <a:cs typeface="Times New Roman" pitchFamily="18" charset="0"/>
              </a:rPr>
              <a:t>Top Tips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dirty="0">
                <a:ea typeface="Calibri" pitchFamily="34" charset="0"/>
                <a:cs typeface="Times New Roman" pitchFamily="18" charset="0"/>
              </a:rPr>
              <a:t>The secret to success is practising </a:t>
            </a:r>
            <a:r>
              <a:rPr lang="en-GB" altLang="en-US" b="1" dirty="0">
                <a:ea typeface="Calibri" pitchFamily="34" charset="0"/>
                <a:cs typeface="Times New Roman" pitchFamily="18" charset="0"/>
              </a:rPr>
              <a:t>little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 and </a:t>
            </a:r>
            <a:r>
              <a:rPr lang="en-GB" altLang="en-US" b="1" dirty="0">
                <a:ea typeface="Calibri" pitchFamily="34" charset="0"/>
                <a:cs typeface="Times New Roman" pitchFamily="18" charset="0"/>
              </a:rPr>
              <a:t>often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. Use time wisely. Can you practise these KIRFs while walking to school or during a car journey? You don’t need to practise them all at once: perhaps you could have a fact of the day. If you would like more ideas, please speak to your child’s teacher.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u="sng" dirty="0">
                <a:cs typeface="Arial" pitchFamily="34" charset="0"/>
              </a:rPr>
              <a:t>Look at the prefixes </a:t>
            </a:r>
            <a:r>
              <a:rPr lang="en-GB" altLang="en-US" dirty="0">
                <a:cs typeface="Arial" pitchFamily="34" charset="0"/>
              </a:rPr>
              <a:t>– Can your child work out the meanings of </a:t>
            </a:r>
            <a:r>
              <a:rPr lang="en-GB" altLang="en-US" i="1" dirty="0">
                <a:cs typeface="Arial" pitchFamily="34" charset="0"/>
              </a:rPr>
              <a:t>kilo-</a:t>
            </a:r>
            <a:r>
              <a:rPr lang="en-GB" altLang="en-US" dirty="0">
                <a:cs typeface="Arial" pitchFamily="34" charset="0"/>
              </a:rPr>
              <a:t>, </a:t>
            </a:r>
            <a:r>
              <a:rPr lang="en-GB" altLang="en-US" i="1" dirty="0" err="1">
                <a:cs typeface="Arial" pitchFamily="34" charset="0"/>
              </a:rPr>
              <a:t>centi</a:t>
            </a:r>
            <a:r>
              <a:rPr lang="en-GB" altLang="en-US" i="1" dirty="0">
                <a:cs typeface="Arial" pitchFamily="34" charset="0"/>
              </a:rPr>
              <a:t>- </a:t>
            </a:r>
            <a:r>
              <a:rPr lang="en-GB" altLang="en-US" dirty="0">
                <a:cs typeface="Arial" pitchFamily="34" charset="0"/>
              </a:rPr>
              <a:t>and  </a:t>
            </a:r>
            <a:r>
              <a:rPr lang="en-GB" altLang="en-US" i="1" dirty="0" err="1">
                <a:cs typeface="Arial" pitchFamily="34" charset="0"/>
              </a:rPr>
              <a:t>milli</a:t>
            </a:r>
            <a:r>
              <a:rPr lang="en-GB" altLang="en-US" i="1" dirty="0">
                <a:cs typeface="Arial" pitchFamily="34" charset="0"/>
              </a:rPr>
              <a:t>-</a:t>
            </a:r>
            <a:r>
              <a:rPr lang="en-GB" altLang="en-US" dirty="0">
                <a:cs typeface="Arial" pitchFamily="34" charset="0"/>
              </a:rPr>
              <a:t>? What other words  begin with these prefixes?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u="sng" dirty="0"/>
              <a:t>Be practical </a:t>
            </a:r>
            <a:r>
              <a:rPr lang="en-GB" altLang="en-US" dirty="0"/>
              <a:t>– Do some baking and convert the measurements in the recipe.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u="sng" dirty="0"/>
              <a:t>How far?</a:t>
            </a:r>
            <a:r>
              <a:rPr lang="en-GB" altLang="en-US" b="1" i="1" dirty="0"/>
              <a:t> – </a:t>
            </a:r>
            <a:r>
              <a:rPr lang="en-GB" altLang="en-US" dirty="0"/>
              <a:t>Calculate some distances  using unusual measurements. How tall is your child in mm? How far away is London in metres?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2348880" y="2627784"/>
            <a:ext cx="24482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alibri" panose="020F0502020204030204" pitchFamily="34" charset="0"/>
              </a:rPr>
              <a:t>1 kilogram = 1000 grams</a:t>
            </a:r>
          </a:p>
          <a:p>
            <a:endParaRPr lang="en-GB" sz="1200" dirty="0">
              <a:latin typeface="Calibri" panose="020F0502020204030204" pitchFamily="34" charset="0"/>
            </a:endParaRPr>
          </a:p>
          <a:p>
            <a:r>
              <a:rPr lang="en-GB" sz="1200" dirty="0">
                <a:latin typeface="Calibri" panose="020F0502020204030204" pitchFamily="34" charset="0"/>
              </a:rPr>
              <a:t>1 kilometre = 1000 metres</a:t>
            </a:r>
          </a:p>
          <a:p>
            <a:r>
              <a:rPr lang="en-GB" sz="1200" dirty="0">
                <a:latin typeface="Calibri" panose="020F0502020204030204" pitchFamily="34" charset="0"/>
              </a:rPr>
              <a:t>1 metre = 100 centimetres</a:t>
            </a:r>
          </a:p>
          <a:p>
            <a:r>
              <a:rPr lang="en-GB" sz="1200" dirty="0">
                <a:latin typeface="Calibri" panose="020F0502020204030204" pitchFamily="34" charset="0"/>
              </a:rPr>
              <a:t>1 metre = 1000 millimetres</a:t>
            </a:r>
          </a:p>
          <a:p>
            <a:r>
              <a:rPr lang="en-GB" sz="1200" dirty="0">
                <a:latin typeface="Calibri" panose="020F0502020204030204" pitchFamily="34" charset="0"/>
              </a:rPr>
              <a:t>1 centimetre = 10 millimetres</a:t>
            </a:r>
          </a:p>
          <a:p>
            <a:endParaRPr lang="en-GB" sz="1200" dirty="0">
              <a:latin typeface="Calibri" panose="020F0502020204030204" pitchFamily="34" charset="0"/>
            </a:endParaRPr>
          </a:p>
          <a:p>
            <a:r>
              <a:rPr lang="en-GB" sz="1200" dirty="0">
                <a:latin typeface="Calibri" panose="020F0502020204030204" pitchFamily="34" charset="0"/>
              </a:rPr>
              <a:t>1 litre = 1000 millilitres</a:t>
            </a:r>
          </a:p>
          <a:p>
            <a:endParaRPr lang="en-GB" sz="1200" dirty="0">
              <a:latin typeface="Calibri" panose="020F0502020204030204" pitchFamily="34" charset="0"/>
            </a:endParaRPr>
          </a:p>
          <a:p>
            <a:endParaRPr lang="en-GB" sz="1200" dirty="0">
              <a:latin typeface="Calibri" panose="020F0502020204030204" pitchFamily="34" charset="0"/>
            </a:endParaRPr>
          </a:p>
        </p:txBody>
      </p:sp>
      <p:sp>
        <p:nvSpPr>
          <p:cNvPr id="15" name="Text Placeholder 12"/>
          <p:cNvSpPr>
            <a:spLocks noGrp="1"/>
          </p:cNvSpPr>
          <p:nvPr>
            <p:ph type="body" sz="quarter" idx="15"/>
          </p:nvPr>
        </p:nvSpPr>
        <p:spPr>
          <a:xfrm>
            <a:off x="685801" y="4572000"/>
            <a:ext cx="5838825" cy="720079"/>
          </a:xfrm>
        </p:spPr>
        <p:txBody>
          <a:bodyPr>
            <a:normAutofit/>
          </a:bodyPr>
          <a:lstStyle/>
          <a:p>
            <a:pPr lvl="0"/>
            <a:r>
              <a:rPr lang="en-GB" altLang="en-US" dirty="0">
                <a:ea typeface="Calibri" pitchFamily="34" charset="0"/>
                <a:cs typeface="Times New Roman" pitchFamily="18" charset="0"/>
              </a:rPr>
              <a:t>They should also be able to apply these facts to answer questions.</a:t>
            </a:r>
          </a:p>
          <a:p>
            <a:pPr lvl="0"/>
            <a:r>
              <a:rPr lang="en-GB" altLang="en-US" dirty="0">
                <a:ea typeface="Calibri" pitchFamily="34" charset="0"/>
                <a:cs typeface="Times New Roman" pitchFamily="18" charset="0"/>
              </a:rPr>
              <a:t>e.g. How many metres in  1½ km?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887250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1714</TotalTime>
  <Words>1684</Words>
  <Application>Microsoft Office PowerPoint</Application>
  <PresentationFormat>On-screen Show (4:3)</PresentationFormat>
  <Paragraphs>165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7" baseType="lpstr">
      <vt:lpstr>Arial</vt:lpstr>
      <vt:lpstr>Bookman Old Style</vt:lpstr>
      <vt:lpstr>Calibri</vt:lpstr>
      <vt:lpstr>Cambria Math</vt:lpstr>
      <vt:lpstr>Gill Sans MT</vt:lpstr>
      <vt:lpstr>Sassoon Infant Std</vt:lpstr>
      <vt:lpstr>Times New Roman</vt:lpstr>
      <vt:lpstr>Wingdings</vt:lpstr>
      <vt:lpstr>Wingdings 3</vt:lpstr>
      <vt:lpstr>Origin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Joanna Harbour</dc:creator>
  <cp:lastModifiedBy>Jenny Wass</cp:lastModifiedBy>
  <cp:revision>110</cp:revision>
  <dcterms:created xsi:type="dcterms:W3CDTF">2014-08-28T09:37:14Z</dcterms:created>
  <dcterms:modified xsi:type="dcterms:W3CDTF">2024-03-06T21:52:45Z</dcterms:modified>
</cp:coreProperties>
</file>