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9"/>
  </p:notesMasterIdLst>
  <p:sldIdLst>
    <p:sldId id="293" r:id="rId2"/>
    <p:sldId id="276" r:id="rId3"/>
    <p:sldId id="263" r:id="rId4"/>
    <p:sldId id="294" r:id="rId5"/>
    <p:sldId id="264" r:id="rId6"/>
    <p:sldId id="262" r:id="rId7"/>
    <p:sldId id="279" r:id="rId8"/>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DF46B1-0D97-4139-970C-179F6B1D5DDD}" v="8" dt="2024-01-11T14:43:09.0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71" autoAdjust="0"/>
  </p:normalViewPr>
  <p:slideViewPr>
    <p:cSldViewPr>
      <p:cViewPr varScale="1">
        <p:scale>
          <a:sx n="59" d="100"/>
          <a:sy n="59" d="100"/>
        </p:scale>
        <p:origin x="2568" y="58"/>
      </p:cViewPr>
      <p:guideLst>
        <p:guide orient="horz" pos="2880"/>
        <p:guide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30" d="100"/>
        <a:sy n="130" d="100"/>
      </p:scale>
      <p:origin x="0" y="0"/>
    </p:cViewPr>
  </p:sorterViewPr>
  <p:notesViewPr>
    <p:cSldViewPr>
      <p:cViewPr varScale="1">
        <p:scale>
          <a:sx n="62" d="100"/>
          <a:sy n="62" d="100"/>
        </p:scale>
        <p:origin x="3226"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y Wass" userId="6b11a5f9-f62c-40e5-988f-7d1387f1714e" providerId="ADAL" clId="{9D53A892-A825-4C48-9252-B416F767A517}"/>
    <pc:docChg chg="undo custSel addSld delSld modSld">
      <pc:chgData name="Jenny Wass" userId="6b11a5f9-f62c-40e5-988f-7d1387f1714e" providerId="ADAL" clId="{9D53A892-A825-4C48-9252-B416F767A517}" dt="2023-11-29T14:56:42.017" v="68" actId="1076"/>
      <pc:docMkLst>
        <pc:docMk/>
      </pc:docMkLst>
      <pc:sldChg chg="modSp mod">
        <pc:chgData name="Jenny Wass" userId="6b11a5f9-f62c-40e5-988f-7d1387f1714e" providerId="ADAL" clId="{9D53A892-A825-4C48-9252-B416F767A517}" dt="2023-11-29T14:51:50.993" v="29" actId="1036"/>
        <pc:sldMkLst>
          <pc:docMk/>
          <pc:sldMk cId="160157599" sldId="257"/>
        </pc:sldMkLst>
        <pc:picChg chg="mod">
          <ac:chgData name="Jenny Wass" userId="6b11a5f9-f62c-40e5-988f-7d1387f1714e" providerId="ADAL" clId="{9D53A892-A825-4C48-9252-B416F767A517}" dt="2023-11-29T14:51:50.993" v="29" actId="1036"/>
          <ac:picMkLst>
            <pc:docMk/>
            <pc:sldMk cId="160157599" sldId="257"/>
            <ac:picMk id="9" creationId="{B1C42149-FB51-9A9B-88A7-019EE644AE51}"/>
          </ac:picMkLst>
        </pc:picChg>
      </pc:sldChg>
      <pc:sldChg chg="addSp modSp mod">
        <pc:chgData name="Jenny Wass" userId="6b11a5f9-f62c-40e5-988f-7d1387f1714e" providerId="ADAL" clId="{9D53A892-A825-4C48-9252-B416F767A517}" dt="2023-11-29T14:52:11.724" v="31"/>
        <pc:sldMkLst>
          <pc:docMk/>
          <pc:sldMk cId="1219837830" sldId="262"/>
        </pc:sldMkLst>
        <pc:spChg chg="mod">
          <ac:chgData name="Jenny Wass" userId="6b11a5f9-f62c-40e5-988f-7d1387f1714e" providerId="ADAL" clId="{9D53A892-A825-4C48-9252-B416F767A517}" dt="2023-11-29T14:52:11.176" v="30" actId="20577"/>
          <ac:spMkLst>
            <pc:docMk/>
            <pc:sldMk cId="1219837830" sldId="262"/>
            <ac:spMk id="4" creationId="{00000000-0000-0000-0000-000000000000}"/>
          </ac:spMkLst>
        </pc:spChg>
        <pc:picChg chg="add mod">
          <ac:chgData name="Jenny Wass" userId="6b11a5f9-f62c-40e5-988f-7d1387f1714e" providerId="ADAL" clId="{9D53A892-A825-4C48-9252-B416F767A517}" dt="2023-11-29T14:52:11.724" v="31"/>
          <ac:picMkLst>
            <pc:docMk/>
            <pc:sldMk cId="1219837830" sldId="262"/>
            <ac:picMk id="5" creationId="{FF3C035F-1A73-425A-D6D3-37345D5402B0}"/>
          </ac:picMkLst>
        </pc:picChg>
      </pc:sldChg>
      <pc:sldChg chg="addSp modSp mod">
        <pc:chgData name="Jenny Wass" userId="6b11a5f9-f62c-40e5-988f-7d1387f1714e" providerId="ADAL" clId="{9D53A892-A825-4C48-9252-B416F767A517}" dt="2023-11-29T14:52:48.838" v="34" actId="1076"/>
        <pc:sldMkLst>
          <pc:docMk/>
          <pc:sldMk cId="700804283" sldId="263"/>
        </pc:sldMkLst>
        <pc:spChg chg="mod">
          <ac:chgData name="Jenny Wass" userId="6b11a5f9-f62c-40e5-988f-7d1387f1714e" providerId="ADAL" clId="{9D53A892-A825-4C48-9252-B416F767A517}" dt="2023-11-29T14:52:44.560" v="32" actId="20577"/>
          <ac:spMkLst>
            <pc:docMk/>
            <pc:sldMk cId="700804283" sldId="263"/>
            <ac:spMk id="4" creationId="{00000000-0000-0000-0000-000000000000}"/>
          </ac:spMkLst>
        </pc:spChg>
        <pc:picChg chg="add mod">
          <ac:chgData name="Jenny Wass" userId="6b11a5f9-f62c-40e5-988f-7d1387f1714e" providerId="ADAL" clId="{9D53A892-A825-4C48-9252-B416F767A517}" dt="2023-11-29T14:52:48.838" v="34" actId="1076"/>
          <ac:picMkLst>
            <pc:docMk/>
            <pc:sldMk cId="700804283" sldId="263"/>
            <ac:picMk id="5" creationId="{88C7EE5B-91E9-3DD2-31F8-9C58BA339368}"/>
          </ac:picMkLst>
        </pc:picChg>
      </pc:sldChg>
      <pc:sldChg chg="addSp modSp mod">
        <pc:chgData name="Jenny Wass" userId="6b11a5f9-f62c-40e5-988f-7d1387f1714e" providerId="ADAL" clId="{9D53A892-A825-4C48-9252-B416F767A517}" dt="2023-11-29T14:53:00.623" v="35"/>
        <pc:sldMkLst>
          <pc:docMk/>
          <pc:sldMk cId="2476221372" sldId="264"/>
        </pc:sldMkLst>
        <pc:spChg chg="mod">
          <ac:chgData name="Jenny Wass" userId="6b11a5f9-f62c-40e5-988f-7d1387f1714e" providerId="ADAL" clId="{9D53A892-A825-4C48-9252-B416F767A517}" dt="2023-11-29T14:49:57.162" v="13" actId="27636"/>
          <ac:spMkLst>
            <pc:docMk/>
            <pc:sldMk cId="2476221372" sldId="264"/>
            <ac:spMk id="4" creationId="{00000000-0000-0000-0000-000000000000}"/>
          </ac:spMkLst>
        </pc:spChg>
        <pc:picChg chg="add mod">
          <ac:chgData name="Jenny Wass" userId="6b11a5f9-f62c-40e5-988f-7d1387f1714e" providerId="ADAL" clId="{9D53A892-A825-4C48-9252-B416F767A517}" dt="2023-11-29T14:53:00.623" v="35"/>
          <ac:picMkLst>
            <pc:docMk/>
            <pc:sldMk cId="2476221372" sldId="264"/>
            <ac:picMk id="5" creationId="{362F77B1-8BF4-7CE3-093D-CE90F5FE0540}"/>
          </ac:picMkLst>
        </pc:picChg>
      </pc:sldChg>
      <pc:sldChg chg="addSp modSp mod">
        <pc:chgData name="Jenny Wass" userId="6b11a5f9-f62c-40e5-988f-7d1387f1714e" providerId="ADAL" clId="{9D53A892-A825-4C48-9252-B416F767A517}" dt="2023-11-29T14:53:25.308" v="39" actId="1076"/>
        <pc:sldMkLst>
          <pc:docMk/>
          <pc:sldMk cId="1571182007" sldId="265"/>
        </pc:sldMkLst>
        <pc:spChg chg="mod">
          <ac:chgData name="Jenny Wass" userId="6b11a5f9-f62c-40e5-988f-7d1387f1714e" providerId="ADAL" clId="{9D53A892-A825-4C48-9252-B416F767A517}" dt="2023-11-29T14:50:07.629" v="17" actId="27636"/>
          <ac:spMkLst>
            <pc:docMk/>
            <pc:sldMk cId="1571182007" sldId="265"/>
            <ac:spMk id="4" creationId="{00000000-0000-0000-0000-000000000000}"/>
          </ac:spMkLst>
        </pc:spChg>
        <pc:picChg chg="add mod">
          <ac:chgData name="Jenny Wass" userId="6b11a5f9-f62c-40e5-988f-7d1387f1714e" providerId="ADAL" clId="{9D53A892-A825-4C48-9252-B416F767A517}" dt="2023-11-29T14:53:25.308" v="39" actId="1076"/>
          <ac:picMkLst>
            <pc:docMk/>
            <pc:sldMk cId="1571182007" sldId="265"/>
            <ac:picMk id="5" creationId="{38814F01-2E8E-C59B-D6FC-430B55E44DB4}"/>
          </ac:picMkLst>
        </pc:picChg>
      </pc:sldChg>
      <pc:sldChg chg="addSp modSp mod">
        <pc:chgData name="Jenny Wass" userId="6b11a5f9-f62c-40e5-988f-7d1387f1714e" providerId="ADAL" clId="{9D53A892-A825-4C48-9252-B416F767A517}" dt="2023-11-29T14:53:43.641" v="42"/>
        <pc:sldMkLst>
          <pc:docMk/>
          <pc:sldMk cId="1256643256" sldId="267"/>
        </pc:sldMkLst>
        <pc:spChg chg="mod">
          <ac:chgData name="Jenny Wass" userId="6b11a5f9-f62c-40e5-988f-7d1387f1714e" providerId="ADAL" clId="{9D53A892-A825-4C48-9252-B416F767A517}" dt="2023-11-29T14:50:22.406" v="25" actId="27636"/>
          <ac:spMkLst>
            <pc:docMk/>
            <pc:sldMk cId="1256643256" sldId="267"/>
            <ac:spMk id="4" creationId="{00000000-0000-0000-0000-000000000000}"/>
          </ac:spMkLst>
        </pc:spChg>
        <pc:picChg chg="add mod">
          <ac:chgData name="Jenny Wass" userId="6b11a5f9-f62c-40e5-988f-7d1387f1714e" providerId="ADAL" clId="{9D53A892-A825-4C48-9252-B416F767A517}" dt="2023-11-29T14:53:43.641" v="42"/>
          <ac:picMkLst>
            <pc:docMk/>
            <pc:sldMk cId="1256643256" sldId="267"/>
            <ac:picMk id="5" creationId="{32E0283D-8D60-455D-2DEF-3D1DD9EAADB8}"/>
          </ac:picMkLst>
        </pc:picChg>
      </pc:sldChg>
      <pc:sldChg chg="addSp modSp mod">
        <pc:chgData name="Jenny Wass" userId="6b11a5f9-f62c-40e5-988f-7d1387f1714e" providerId="ADAL" clId="{9D53A892-A825-4C48-9252-B416F767A517}" dt="2023-11-29T14:54:12.226" v="48" actId="1076"/>
        <pc:sldMkLst>
          <pc:docMk/>
          <pc:sldMk cId="2600339875" sldId="268"/>
        </pc:sldMkLst>
        <pc:spChg chg="mod">
          <ac:chgData name="Jenny Wass" userId="6b11a5f9-f62c-40e5-988f-7d1387f1714e" providerId="ADAL" clId="{9D53A892-A825-4C48-9252-B416F767A517}" dt="2023-11-29T14:54:08.628" v="47" actId="27636"/>
          <ac:spMkLst>
            <pc:docMk/>
            <pc:sldMk cId="2600339875" sldId="268"/>
            <ac:spMk id="4" creationId="{00000000-0000-0000-0000-000000000000}"/>
          </ac:spMkLst>
        </pc:spChg>
        <pc:picChg chg="add mod">
          <ac:chgData name="Jenny Wass" userId="6b11a5f9-f62c-40e5-988f-7d1387f1714e" providerId="ADAL" clId="{9D53A892-A825-4C48-9252-B416F767A517}" dt="2023-11-29T14:54:12.226" v="48" actId="1076"/>
          <ac:picMkLst>
            <pc:docMk/>
            <pc:sldMk cId="2600339875" sldId="268"/>
            <ac:picMk id="7" creationId="{85ADDC77-6302-4561-EE48-0FAAE3C8C748}"/>
          </ac:picMkLst>
        </pc:picChg>
      </pc:sldChg>
      <pc:sldChg chg="addSp modSp mod">
        <pc:chgData name="Jenny Wass" userId="6b11a5f9-f62c-40e5-988f-7d1387f1714e" providerId="ADAL" clId="{9D53A892-A825-4C48-9252-B416F767A517}" dt="2023-11-29T14:54:46.568" v="55" actId="1076"/>
        <pc:sldMkLst>
          <pc:docMk/>
          <pc:sldMk cId="559291281" sldId="269"/>
        </pc:sldMkLst>
        <pc:spChg chg="mod">
          <ac:chgData name="Jenny Wass" userId="6b11a5f9-f62c-40e5-988f-7d1387f1714e" providerId="ADAL" clId="{9D53A892-A825-4C48-9252-B416F767A517}" dt="2023-11-29T14:54:41.290" v="54" actId="27636"/>
          <ac:spMkLst>
            <pc:docMk/>
            <pc:sldMk cId="559291281" sldId="269"/>
            <ac:spMk id="4" creationId="{00000000-0000-0000-0000-000000000000}"/>
          </ac:spMkLst>
        </pc:spChg>
        <pc:picChg chg="add mod">
          <ac:chgData name="Jenny Wass" userId="6b11a5f9-f62c-40e5-988f-7d1387f1714e" providerId="ADAL" clId="{9D53A892-A825-4C48-9252-B416F767A517}" dt="2023-11-29T14:54:46.568" v="55" actId="1076"/>
          <ac:picMkLst>
            <pc:docMk/>
            <pc:sldMk cId="559291281" sldId="269"/>
            <ac:picMk id="7" creationId="{0BEDDF23-AA9A-C6EA-2D25-7E8BF0205641}"/>
          </ac:picMkLst>
        </pc:picChg>
      </pc:sldChg>
      <pc:sldChg chg="modSp mod">
        <pc:chgData name="Jenny Wass" userId="6b11a5f9-f62c-40e5-988f-7d1387f1714e" providerId="ADAL" clId="{9D53A892-A825-4C48-9252-B416F767A517}" dt="2023-11-29T14:54:52.724" v="56" actId="20577"/>
        <pc:sldMkLst>
          <pc:docMk/>
          <pc:sldMk cId="34844005" sldId="272"/>
        </pc:sldMkLst>
        <pc:spChg chg="mod">
          <ac:chgData name="Jenny Wass" userId="6b11a5f9-f62c-40e5-988f-7d1387f1714e" providerId="ADAL" clId="{9D53A892-A825-4C48-9252-B416F767A517}" dt="2023-11-29T14:54:52.724" v="56" actId="20577"/>
          <ac:spMkLst>
            <pc:docMk/>
            <pc:sldMk cId="34844005" sldId="272"/>
            <ac:spMk id="4" creationId="{00000000-0000-0000-0000-000000000000}"/>
          </ac:spMkLst>
        </pc:spChg>
      </pc:sldChg>
      <pc:sldChg chg="modSp mod">
        <pc:chgData name="Jenny Wass" userId="6b11a5f9-f62c-40e5-988f-7d1387f1714e" providerId="ADAL" clId="{9D53A892-A825-4C48-9252-B416F767A517}" dt="2023-11-29T14:55:14.004" v="57" actId="1036"/>
        <pc:sldMkLst>
          <pc:docMk/>
          <pc:sldMk cId="3576713551" sldId="273"/>
        </pc:sldMkLst>
        <pc:picChg chg="mod">
          <ac:chgData name="Jenny Wass" userId="6b11a5f9-f62c-40e5-988f-7d1387f1714e" providerId="ADAL" clId="{9D53A892-A825-4C48-9252-B416F767A517}" dt="2023-11-29T14:55:14.004" v="57" actId="1036"/>
          <ac:picMkLst>
            <pc:docMk/>
            <pc:sldMk cId="3576713551" sldId="273"/>
            <ac:picMk id="8" creationId="{F2119591-FA86-2A58-7E09-1482B2999D5B}"/>
          </ac:picMkLst>
        </pc:picChg>
      </pc:sldChg>
      <pc:sldChg chg="modSp mod">
        <pc:chgData name="Jenny Wass" userId="6b11a5f9-f62c-40e5-988f-7d1387f1714e" providerId="ADAL" clId="{9D53A892-A825-4C48-9252-B416F767A517}" dt="2023-11-29T14:53:16.420" v="37" actId="27636"/>
        <pc:sldMkLst>
          <pc:docMk/>
          <pc:sldMk cId="729776141" sldId="274"/>
        </pc:sldMkLst>
        <pc:spChg chg="mod">
          <ac:chgData name="Jenny Wass" userId="6b11a5f9-f62c-40e5-988f-7d1387f1714e" providerId="ADAL" clId="{9D53A892-A825-4C48-9252-B416F767A517}" dt="2023-11-29T14:53:16.420" v="37" actId="27636"/>
          <ac:spMkLst>
            <pc:docMk/>
            <pc:sldMk cId="729776141" sldId="274"/>
            <ac:spMk id="4" creationId="{00000000-0000-0000-0000-000000000000}"/>
          </ac:spMkLst>
        </pc:spChg>
      </pc:sldChg>
      <pc:sldChg chg="modSp mod">
        <pc:chgData name="Jenny Wass" userId="6b11a5f9-f62c-40e5-988f-7d1387f1714e" providerId="ADAL" clId="{9D53A892-A825-4C48-9252-B416F767A517}" dt="2023-11-29T14:48:58.635" v="0" actId="6549"/>
        <pc:sldMkLst>
          <pc:docMk/>
          <pc:sldMk cId="2233208679" sldId="276"/>
        </pc:sldMkLst>
        <pc:spChg chg="mod">
          <ac:chgData name="Jenny Wass" userId="6b11a5f9-f62c-40e5-988f-7d1387f1714e" providerId="ADAL" clId="{9D53A892-A825-4C48-9252-B416F767A517}" dt="2023-11-29T14:48:58.635" v="0" actId="6549"/>
          <ac:spMkLst>
            <pc:docMk/>
            <pc:sldMk cId="2233208679" sldId="276"/>
            <ac:spMk id="4" creationId="{00000000-0000-0000-0000-000000000000}"/>
          </ac:spMkLst>
        </pc:spChg>
      </pc:sldChg>
      <pc:sldChg chg="modSp mod">
        <pc:chgData name="Jenny Wass" userId="6b11a5f9-f62c-40e5-988f-7d1387f1714e" providerId="ADAL" clId="{9D53A892-A825-4C48-9252-B416F767A517}" dt="2023-11-29T14:53:55.576" v="44" actId="27636"/>
        <pc:sldMkLst>
          <pc:docMk/>
          <pc:sldMk cId="916319652" sldId="283"/>
        </pc:sldMkLst>
        <pc:spChg chg="mod">
          <ac:chgData name="Jenny Wass" userId="6b11a5f9-f62c-40e5-988f-7d1387f1714e" providerId="ADAL" clId="{9D53A892-A825-4C48-9252-B416F767A517}" dt="2023-11-29T14:53:55.576" v="44" actId="27636"/>
          <ac:spMkLst>
            <pc:docMk/>
            <pc:sldMk cId="916319652" sldId="283"/>
            <ac:spMk id="4" creationId="{00000000-0000-0000-0000-000000000000}"/>
          </ac:spMkLst>
        </pc:spChg>
      </pc:sldChg>
      <pc:sldChg chg="modSp mod">
        <pc:chgData name="Jenny Wass" userId="6b11a5f9-f62c-40e5-988f-7d1387f1714e" providerId="ADAL" clId="{9D53A892-A825-4C48-9252-B416F767A517}" dt="2023-11-29T14:54:32.240" v="50" actId="6549"/>
        <pc:sldMkLst>
          <pc:docMk/>
          <pc:sldMk cId="389955784" sldId="285"/>
        </pc:sldMkLst>
        <pc:spChg chg="mod">
          <ac:chgData name="Jenny Wass" userId="6b11a5f9-f62c-40e5-988f-7d1387f1714e" providerId="ADAL" clId="{9D53A892-A825-4C48-9252-B416F767A517}" dt="2023-11-29T14:54:32.240" v="50" actId="6549"/>
          <ac:spMkLst>
            <pc:docMk/>
            <pc:sldMk cId="389955784" sldId="285"/>
            <ac:spMk id="4" creationId="{00000000-0000-0000-0000-000000000000}"/>
          </ac:spMkLst>
        </pc:spChg>
      </pc:sldChg>
      <pc:sldChg chg="addSp modSp mod">
        <pc:chgData name="Jenny Wass" userId="6b11a5f9-f62c-40e5-988f-7d1387f1714e" providerId="ADAL" clId="{9D53A892-A825-4C48-9252-B416F767A517}" dt="2023-11-29T14:55:52.601" v="63" actId="1076"/>
        <pc:sldMkLst>
          <pc:docMk/>
          <pc:sldMk cId="1458526990" sldId="288"/>
        </pc:sldMkLst>
        <pc:spChg chg="mod">
          <ac:chgData name="Jenny Wass" userId="6b11a5f9-f62c-40e5-988f-7d1387f1714e" providerId="ADAL" clId="{9D53A892-A825-4C48-9252-B416F767A517}" dt="2023-11-29T14:55:31.081" v="58" actId="1076"/>
          <ac:spMkLst>
            <pc:docMk/>
            <pc:sldMk cId="1458526990" sldId="288"/>
            <ac:spMk id="4" creationId="{00000000-0000-0000-0000-000000000000}"/>
          </ac:spMkLst>
        </pc:spChg>
        <pc:picChg chg="add mod">
          <ac:chgData name="Jenny Wass" userId="6b11a5f9-f62c-40e5-988f-7d1387f1714e" providerId="ADAL" clId="{9D53A892-A825-4C48-9252-B416F767A517}" dt="2023-11-29T14:55:40.839" v="61" actId="1076"/>
          <ac:picMkLst>
            <pc:docMk/>
            <pc:sldMk cId="1458526990" sldId="288"/>
            <ac:picMk id="5" creationId="{0528F804-E2D4-5491-1594-BF069CB9C1F6}"/>
          </ac:picMkLst>
        </pc:picChg>
        <pc:picChg chg="add mod">
          <ac:chgData name="Jenny Wass" userId="6b11a5f9-f62c-40e5-988f-7d1387f1714e" providerId="ADAL" clId="{9D53A892-A825-4C48-9252-B416F767A517}" dt="2023-11-29T14:55:52.601" v="63" actId="1076"/>
          <ac:picMkLst>
            <pc:docMk/>
            <pc:sldMk cId="1458526990" sldId="288"/>
            <ac:picMk id="8" creationId="{A2DB85C8-F69A-2536-D90E-095D1A5610CD}"/>
          </ac:picMkLst>
        </pc:picChg>
      </pc:sldChg>
      <pc:sldChg chg="addSp modSp mod">
        <pc:chgData name="Jenny Wass" userId="6b11a5f9-f62c-40e5-988f-7d1387f1714e" providerId="ADAL" clId="{9D53A892-A825-4C48-9252-B416F767A517}" dt="2023-11-29T14:56:42.017" v="68" actId="1076"/>
        <pc:sldMkLst>
          <pc:docMk/>
          <pc:sldMk cId="3052912618" sldId="290"/>
        </pc:sldMkLst>
        <pc:picChg chg="add mod">
          <ac:chgData name="Jenny Wass" userId="6b11a5f9-f62c-40e5-988f-7d1387f1714e" providerId="ADAL" clId="{9D53A892-A825-4C48-9252-B416F767A517}" dt="2023-11-29T14:56:03.157" v="65" actId="1076"/>
          <ac:picMkLst>
            <pc:docMk/>
            <pc:sldMk cId="3052912618" sldId="290"/>
            <ac:picMk id="5" creationId="{E0AAD635-C96D-3E67-8560-FD4D2B1967EE}"/>
          </ac:picMkLst>
        </pc:picChg>
        <pc:picChg chg="add mod">
          <ac:chgData name="Jenny Wass" userId="6b11a5f9-f62c-40e5-988f-7d1387f1714e" providerId="ADAL" clId="{9D53A892-A825-4C48-9252-B416F767A517}" dt="2023-11-29T14:56:42.017" v="68" actId="1076"/>
          <ac:picMkLst>
            <pc:docMk/>
            <pc:sldMk cId="3052912618" sldId="290"/>
            <ac:picMk id="8" creationId="{6256BE75-A6FE-42C5-A52E-F9056E5C13CF}"/>
          </ac:picMkLst>
        </pc:picChg>
      </pc:sldChg>
      <pc:sldChg chg="addSp modSp mod">
        <pc:chgData name="Jenny Wass" userId="6b11a5f9-f62c-40e5-988f-7d1387f1714e" providerId="ADAL" clId="{9D53A892-A825-4C48-9252-B416F767A517}" dt="2023-11-29T14:53:34.875" v="41" actId="1076"/>
        <pc:sldMkLst>
          <pc:docMk/>
          <pc:sldMk cId="823676977" sldId="292"/>
        </pc:sldMkLst>
        <pc:spChg chg="mod">
          <ac:chgData name="Jenny Wass" userId="6b11a5f9-f62c-40e5-988f-7d1387f1714e" providerId="ADAL" clId="{9D53A892-A825-4C48-9252-B416F767A517}" dt="2023-11-29T14:50:13.912" v="21" actId="27636"/>
          <ac:spMkLst>
            <pc:docMk/>
            <pc:sldMk cId="823676977" sldId="292"/>
            <ac:spMk id="4" creationId="{00000000-0000-0000-0000-000000000000}"/>
          </ac:spMkLst>
        </pc:spChg>
        <pc:picChg chg="add mod">
          <ac:chgData name="Jenny Wass" userId="6b11a5f9-f62c-40e5-988f-7d1387f1714e" providerId="ADAL" clId="{9D53A892-A825-4C48-9252-B416F767A517}" dt="2023-11-29T14:53:34.875" v="41" actId="1076"/>
          <ac:picMkLst>
            <pc:docMk/>
            <pc:sldMk cId="823676977" sldId="292"/>
            <ac:picMk id="5" creationId="{FDAE095D-C0A3-C9DC-B16D-359670F6F1AB}"/>
          </ac:picMkLst>
        </pc:picChg>
      </pc:sldChg>
      <pc:sldChg chg="new del">
        <pc:chgData name="Jenny Wass" userId="6b11a5f9-f62c-40e5-988f-7d1387f1714e" providerId="ADAL" clId="{9D53A892-A825-4C48-9252-B416F767A517}" dt="2023-11-29T14:49:19.521" v="2" actId="680"/>
        <pc:sldMkLst>
          <pc:docMk/>
          <pc:sldMk cId="3724093978" sldId="294"/>
        </pc:sldMkLst>
      </pc:sldChg>
    </pc:docChg>
  </pc:docChgLst>
  <pc:docChgLst>
    <pc:chgData name="Jenny Wass" userId="6b11a5f9-f62c-40e5-988f-7d1387f1714e" providerId="ADAL" clId="{42D22450-688B-499E-8AA1-C8C16F0A9293}"/>
    <pc:docChg chg="undo custSel modSld modMainMaster">
      <pc:chgData name="Jenny Wass" userId="6b11a5f9-f62c-40e5-988f-7d1387f1714e" providerId="ADAL" clId="{42D22450-688B-499E-8AA1-C8C16F0A9293}" dt="2023-11-08T20:38:03.002" v="1121" actId="13926"/>
      <pc:docMkLst>
        <pc:docMk/>
      </pc:docMkLst>
      <pc:sldChg chg="addSp delSp modSp mod">
        <pc:chgData name="Jenny Wass" userId="6b11a5f9-f62c-40e5-988f-7d1387f1714e" providerId="ADAL" clId="{42D22450-688B-499E-8AA1-C8C16F0A9293}" dt="2023-11-08T20:31:23.878" v="1043" actId="1076"/>
        <pc:sldMkLst>
          <pc:docMk/>
          <pc:sldMk cId="160157599" sldId="257"/>
        </pc:sldMkLst>
        <pc:spChg chg="mod">
          <ac:chgData name="Jenny Wass" userId="6b11a5f9-f62c-40e5-988f-7d1387f1714e" providerId="ADAL" clId="{42D22450-688B-499E-8AA1-C8C16F0A9293}" dt="2023-11-08T20:31:17.850" v="1042" actId="1076"/>
          <ac:spMkLst>
            <pc:docMk/>
            <pc:sldMk cId="160157599" sldId="257"/>
            <ac:spMk id="4" creationId="{00000000-0000-0000-0000-000000000000}"/>
          </ac:spMkLst>
        </pc:spChg>
        <pc:spChg chg="add del">
          <ac:chgData name="Jenny Wass" userId="6b11a5f9-f62c-40e5-988f-7d1387f1714e" providerId="ADAL" clId="{42D22450-688B-499E-8AA1-C8C16F0A9293}" dt="2023-11-08T20:30:01.694" v="900"/>
          <ac:spMkLst>
            <pc:docMk/>
            <pc:sldMk cId="160157599" sldId="257"/>
            <ac:spMk id="5" creationId="{E6B6F83D-6B13-6834-DCD7-002D06EF2EE1}"/>
          </ac:spMkLst>
        </pc:spChg>
        <pc:picChg chg="add mod">
          <ac:chgData name="Jenny Wass" userId="6b11a5f9-f62c-40e5-988f-7d1387f1714e" providerId="ADAL" clId="{42D22450-688B-499E-8AA1-C8C16F0A9293}" dt="2023-11-08T20:31:23.878" v="1043" actId="1076"/>
          <ac:picMkLst>
            <pc:docMk/>
            <pc:sldMk cId="160157599" sldId="257"/>
            <ac:picMk id="9" creationId="{B1C42149-FB51-9A9B-88A7-019EE644AE51}"/>
          </ac:picMkLst>
        </pc:picChg>
      </pc:sldChg>
      <pc:sldChg chg="addSp delSp modSp mod">
        <pc:chgData name="Jenny Wass" userId="6b11a5f9-f62c-40e5-988f-7d1387f1714e" providerId="ADAL" clId="{42D22450-688B-499E-8AA1-C8C16F0A9293}" dt="2023-11-08T20:34:57.121" v="1080" actId="1076"/>
        <pc:sldMkLst>
          <pc:docMk/>
          <pc:sldMk cId="3657424882" sldId="258"/>
        </pc:sldMkLst>
        <pc:spChg chg="mod">
          <ac:chgData name="Jenny Wass" userId="6b11a5f9-f62c-40e5-988f-7d1387f1714e" providerId="ADAL" clId="{42D22450-688B-499E-8AA1-C8C16F0A9293}" dt="2023-11-08T20:34:42.636" v="1077" actId="27636"/>
          <ac:spMkLst>
            <pc:docMk/>
            <pc:sldMk cId="3657424882" sldId="258"/>
            <ac:spMk id="4" creationId="{00000000-0000-0000-0000-000000000000}"/>
          </ac:spMkLst>
        </pc:spChg>
        <pc:picChg chg="add del mod">
          <ac:chgData name="Jenny Wass" userId="6b11a5f9-f62c-40e5-988f-7d1387f1714e" providerId="ADAL" clId="{42D22450-688B-499E-8AA1-C8C16F0A9293}" dt="2023-11-08T20:34:18.827" v="1070" actId="931"/>
          <ac:picMkLst>
            <pc:docMk/>
            <pc:sldMk cId="3657424882" sldId="258"/>
            <ac:picMk id="8" creationId="{07D1D74B-5AE5-68D4-A7FD-BA5725B9FCCF}"/>
          </ac:picMkLst>
        </pc:picChg>
        <pc:picChg chg="add mod">
          <ac:chgData name="Jenny Wass" userId="6b11a5f9-f62c-40e5-988f-7d1387f1714e" providerId="ADAL" clId="{42D22450-688B-499E-8AA1-C8C16F0A9293}" dt="2023-11-08T20:34:57.121" v="1080" actId="1076"/>
          <ac:picMkLst>
            <pc:docMk/>
            <pc:sldMk cId="3657424882" sldId="258"/>
            <ac:picMk id="10" creationId="{4F859C74-8080-293A-E05E-725EDFE0FAA9}"/>
          </ac:picMkLst>
        </pc:picChg>
      </pc:sldChg>
      <pc:sldChg chg="addSp modSp mod">
        <pc:chgData name="Jenny Wass" userId="6b11a5f9-f62c-40e5-988f-7d1387f1714e" providerId="ADAL" clId="{42D22450-688B-499E-8AA1-C8C16F0A9293}" dt="2023-11-08T20:36:50.423" v="1104" actId="1076"/>
        <pc:sldMkLst>
          <pc:docMk/>
          <pc:sldMk cId="1288725289" sldId="260"/>
        </pc:sldMkLst>
        <pc:spChg chg="mod">
          <ac:chgData name="Jenny Wass" userId="6b11a5f9-f62c-40e5-988f-7d1387f1714e" providerId="ADAL" clId="{42D22450-688B-499E-8AA1-C8C16F0A9293}" dt="2023-11-08T20:36:30.500" v="1099"/>
          <ac:spMkLst>
            <pc:docMk/>
            <pc:sldMk cId="1288725289" sldId="260"/>
            <ac:spMk id="4" creationId="{00000000-0000-0000-0000-000000000000}"/>
          </ac:spMkLst>
        </pc:spChg>
        <pc:picChg chg="add mod">
          <ac:chgData name="Jenny Wass" userId="6b11a5f9-f62c-40e5-988f-7d1387f1714e" providerId="ADAL" clId="{42D22450-688B-499E-8AA1-C8C16F0A9293}" dt="2023-11-08T20:36:50.423" v="1104" actId="1076"/>
          <ac:picMkLst>
            <pc:docMk/>
            <pc:sldMk cId="1288725289" sldId="260"/>
            <ac:picMk id="8" creationId="{23DC5089-9E33-33F9-6DDD-AEC4A2AE015A}"/>
          </ac:picMkLst>
        </pc:picChg>
      </pc:sldChg>
      <pc:sldChg chg="addSp modSp mod chgLayout">
        <pc:chgData name="Jenny Wass" userId="6b11a5f9-f62c-40e5-988f-7d1387f1714e" providerId="ADAL" clId="{42D22450-688B-499E-8AA1-C8C16F0A9293}" dt="2023-11-08T20:09:18.355" v="349" actId="1076"/>
        <pc:sldMkLst>
          <pc:docMk/>
          <pc:sldMk cId="3576713551" sldId="273"/>
        </pc:sldMkLst>
        <pc:spChg chg="mod ord">
          <ac:chgData name="Jenny Wass" userId="6b11a5f9-f62c-40e5-988f-7d1387f1714e" providerId="ADAL" clId="{42D22450-688B-499E-8AA1-C8C16F0A9293}" dt="2023-11-08T19:51:43.435" v="1" actId="700"/>
          <ac:spMkLst>
            <pc:docMk/>
            <pc:sldMk cId="3576713551" sldId="273"/>
            <ac:spMk id="2" creationId="{00000000-0000-0000-0000-000000000000}"/>
          </ac:spMkLst>
        </pc:spChg>
        <pc:spChg chg="mod ord">
          <ac:chgData name="Jenny Wass" userId="6b11a5f9-f62c-40e5-988f-7d1387f1714e" providerId="ADAL" clId="{42D22450-688B-499E-8AA1-C8C16F0A9293}" dt="2023-11-08T19:54:31.436" v="13" actId="20577"/>
          <ac:spMkLst>
            <pc:docMk/>
            <pc:sldMk cId="3576713551" sldId="273"/>
            <ac:spMk id="3" creationId="{00000000-0000-0000-0000-000000000000}"/>
          </ac:spMkLst>
        </pc:spChg>
        <pc:spChg chg="mod ord">
          <ac:chgData name="Jenny Wass" userId="6b11a5f9-f62c-40e5-988f-7d1387f1714e" providerId="ADAL" clId="{42D22450-688B-499E-8AA1-C8C16F0A9293}" dt="2023-11-08T20:09:14.367" v="348" actId="20577"/>
          <ac:spMkLst>
            <pc:docMk/>
            <pc:sldMk cId="3576713551" sldId="273"/>
            <ac:spMk id="4" creationId="{00000000-0000-0000-0000-000000000000}"/>
          </ac:spMkLst>
        </pc:spChg>
        <pc:spChg chg="mod ord">
          <ac:chgData name="Jenny Wass" userId="6b11a5f9-f62c-40e5-988f-7d1387f1714e" providerId="ADAL" clId="{42D22450-688B-499E-8AA1-C8C16F0A9293}" dt="2023-11-08T19:51:43.435" v="1" actId="700"/>
          <ac:spMkLst>
            <pc:docMk/>
            <pc:sldMk cId="3576713551" sldId="273"/>
            <ac:spMk id="6" creationId="{00000000-0000-0000-0000-000000000000}"/>
          </ac:spMkLst>
        </pc:spChg>
        <pc:spChg chg="mod ord">
          <ac:chgData name="Jenny Wass" userId="6b11a5f9-f62c-40e5-988f-7d1387f1714e" providerId="ADAL" clId="{42D22450-688B-499E-8AA1-C8C16F0A9293}" dt="2023-11-08T19:51:43.435" v="1" actId="700"/>
          <ac:spMkLst>
            <pc:docMk/>
            <pc:sldMk cId="3576713551" sldId="273"/>
            <ac:spMk id="13" creationId="{00000000-0000-0000-0000-000000000000}"/>
          </ac:spMkLst>
        </pc:spChg>
        <pc:graphicFrameChg chg="mod ord modGraphic">
          <ac:chgData name="Jenny Wass" userId="6b11a5f9-f62c-40e5-988f-7d1387f1714e" providerId="ADAL" clId="{42D22450-688B-499E-8AA1-C8C16F0A9293}" dt="2023-11-08T19:51:43.435" v="1" actId="700"/>
          <ac:graphicFrameMkLst>
            <pc:docMk/>
            <pc:sldMk cId="3576713551" sldId="273"/>
            <ac:graphicFrameMk id="7" creationId="{00000000-0000-0000-0000-000000000000}"/>
          </ac:graphicFrameMkLst>
        </pc:graphicFrameChg>
        <pc:picChg chg="add mod modCrop">
          <ac:chgData name="Jenny Wass" userId="6b11a5f9-f62c-40e5-988f-7d1387f1714e" providerId="ADAL" clId="{42D22450-688B-499E-8AA1-C8C16F0A9293}" dt="2023-11-08T20:09:18.355" v="349" actId="1076"/>
          <ac:picMkLst>
            <pc:docMk/>
            <pc:sldMk cId="3576713551" sldId="273"/>
            <ac:picMk id="8" creationId="{F2119591-FA86-2A58-7E09-1482B2999D5B}"/>
          </ac:picMkLst>
        </pc:picChg>
      </pc:sldChg>
      <pc:sldChg chg="addSp modSp mod">
        <pc:chgData name="Jenny Wass" userId="6b11a5f9-f62c-40e5-988f-7d1387f1714e" providerId="ADAL" clId="{42D22450-688B-499E-8AA1-C8C16F0A9293}" dt="2023-11-08T20:13:00.847" v="452" actId="20577"/>
        <pc:sldMkLst>
          <pc:docMk/>
          <pc:sldMk cId="1681172736" sldId="275"/>
        </pc:sldMkLst>
        <pc:spChg chg="mod">
          <ac:chgData name="Jenny Wass" userId="6b11a5f9-f62c-40e5-988f-7d1387f1714e" providerId="ADAL" clId="{42D22450-688B-499E-8AA1-C8C16F0A9293}" dt="2023-11-08T20:13:00.847" v="452" actId="20577"/>
          <ac:spMkLst>
            <pc:docMk/>
            <pc:sldMk cId="1681172736" sldId="275"/>
            <ac:spMk id="4" creationId="{00000000-0000-0000-0000-000000000000}"/>
          </ac:spMkLst>
        </pc:spChg>
        <pc:picChg chg="add mod">
          <ac:chgData name="Jenny Wass" userId="6b11a5f9-f62c-40e5-988f-7d1387f1714e" providerId="ADAL" clId="{42D22450-688B-499E-8AA1-C8C16F0A9293}" dt="2023-11-08T20:11:37.447" v="433" actId="1076"/>
          <ac:picMkLst>
            <pc:docMk/>
            <pc:sldMk cId="1681172736" sldId="275"/>
            <ac:picMk id="5" creationId="{82451083-23A3-8806-CC65-51B2CBEA71C4}"/>
          </ac:picMkLst>
        </pc:picChg>
        <pc:picChg chg="add mod">
          <ac:chgData name="Jenny Wass" userId="6b11a5f9-f62c-40e5-988f-7d1387f1714e" providerId="ADAL" clId="{42D22450-688B-499E-8AA1-C8C16F0A9293}" dt="2023-11-08T20:12:01.896" v="435" actId="1076"/>
          <ac:picMkLst>
            <pc:docMk/>
            <pc:sldMk cId="1681172736" sldId="275"/>
            <ac:picMk id="9" creationId="{AB0A8462-0271-6F5D-0615-6D3255EB23DD}"/>
          </ac:picMkLst>
        </pc:picChg>
      </pc:sldChg>
      <pc:sldChg chg="modSp mod">
        <pc:chgData name="Jenny Wass" userId="6b11a5f9-f62c-40e5-988f-7d1387f1714e" providerId="ADAL" clId="{42D22450-688B-499E-8AA1-C8C16F0A9293}" dt="2023-11-08T20:38:03.002" v="1121" actId="13926"/>
        <pc:sldMkLst>
          <pc:docMk/>
          <pc:sldMk cId="2233208679" sldId="276"/>
        </pc:sldMkLst>
        <pc:spChg chg="mod">
          <ac:chgData name="Jenny Wass" userId="6b11a5f9-f62c-40e5-988f-7d1387f1714e" providerId="ADAL" clId="{42D22450-688B-499E-8AA1-C8C16F0A9293}" dt="2023-11-08T20:38:03.002" v="1121" actId="13926"/>
          <ac:spMkLst>
            <pc:docMk/>
            <pc:sldMk cId="2233208679" sldId="276"/>
            <ac:spMk id="4" creationId="{00000000-0000-0000-0000-000000000000}"/>
          </ac:spMkLst>
        </pc:spChg>
      </pc:sldChg>
      <pc:sldChg chg="addSp modSp mod">
        <pc:chgData name="Jenny Wass" userId="6b11a5f9-f62c-40e5-988f-7d1387f1714e" providerId="ADAL" clId="{42D22450-688B-499E-8AA1-C8C16F0A9293}" dt="2023-11-08T20:21:55.703" v="674" actId="2711"/>
        <pc:sldMkLst>
          <pc:docMk/>
          <pc:sldMk cId="25934241" sldId="278"/>
        </pc:sldMkLst>
        <pc:spChg chg="mod">
          <ac:chgData name="Jenny Wass" userId="6b11a5f9-f62c-40e5-988f-7d1387f1714e" providerId="ADAL" clId="{42D22450-688B-499E-8AA1-C8C16F0A9293}" dt="2023-11-08T20:21:55.703" v="674" actId="2711"/>
          <ac:spMkLst>
            <pc:docMk/>
            <pc:sldMk cId="25934241" sldId="278"/>
            <ac:spMk id="4" creationId="{00000000-0000-0000-0000-000000000000}"/>
          </ac:spMkLst>
        </pc:spChg>
        <pc:spChg chg="mod">
          <ac:chgData name="Jenny Wass" userId="6b11a5f9-f62c-40e5-988f-7d1387f1714e" providerId="ADAL" clId="{42D22450-688B-499E-8AA1-C8C16F0A9293}" dt="2023-11-08T20:15:22.967" v="607" actId="20577"/>
          <ac:spMkLst>
            <pc:docMk/>
            <pc:sldMk cId="25934241" sldId="278"/>
            <ac:spMk id="5" creationId="{00000000-0000-0000-0000-000000000000}"/>
          </ac:spMkLst>
        </pc:spChg>
        <pc:picChg chg="add mod">
          <ac:chgData name="Jenny Wass" userId="6b11a5f9-f62c-40e5-988f-7d1387f1714e" providerId="ADAL" clId="{42D22450-688B-499E-8AA1-C8C16F0A9293}" dt="2023-11-08T20:18:28.808" v="619" actId="1076"/>
          <ac:picMkLst>
            <pc:docMk/>
            <pc:sldMk cId="25934241" sldId="278"/>
            <ac:picMk id="8" creationId="{BAEFF29F-F131-ED4B-6A35-6E3F824C927C}"/>
          </ac:picMkLst>
        </pc:picChg>
      </pc:sldChg>
      <pc:sldChg chg="addSp modSp mod">
        <pc:chgData name="Jenny Wass" userId="6b11a5f9-f62c-40e5-988f-7d1387f1714e" providerId="ADAL" clId="{42D22450-688B-499E-8AA1-C8C16F0A9293}" dt="2023-11-08T20:26:08.502" v="886" actId="27636"/>
        <pc:sldMkLst>
          <pc:docMk/>
          <pc:sldMk cId="294954744" sldId="287"/>
        </pc:sldMkLst>
        <pc:spChg chg="mod">
          <ac:chgData name="Jenny Wass" userId="6b11a5f9-f62c-40e5-988f-7d1387f1714e" providerId="ADAL" clId="{42D22450-688B-499E-8AA1-C8C16F0A9293}" dt="2023-11-08T20:26:08.502" v="886" actId="27636"/>
          <ac:spMkLst>
            <pc:docMk/>
            <pc:sldMk cId="294954744" sldId="287"/>
            <ac:spMk id="4" creationId="{00000000-0000-0000-0000-000000000000}"/>
          </ac:spMkLst>
        </pc:spChg>
        <pc:picChg chg="add mod">
          <ac:chgData name="Jenny Wass" userId="6b11a5f9-f62c-40e5-988f-7d1387f1714e" providerId="ADAL" clId="{42D22450-688B-499E-8AA1-C8C16F0A9293}" dt="2023-11-08T20:24:30.016" v="858"/>
          <ac:picMkLst>
            <pc:docMk/>
            <pc:sldMk cId="294954744" sldId="287"/>
            <ac:picMk id="5" creationId="{DAB67D9E-E301-F400-F56F-72FD2302C289}"/>
          </ac:picMkLst>
        </pc:picChg>
        <pc:picChg chg="add mod">
          <ac:chgData name="Jenny Wass" userId="6b11a5f9-f62c-40e5-988f-7d1387f1714e" providerId="ADAL" clId="{42D22450-688B-499E-8AA1-C8C16F0A9293}" dt="2023-11-08T20:24:46.820" v="859"/>
          <ac:picMkLst>
            <pc:docMk/>
            <pc:sldMk cId="294954744" sldId="287"/>
            <ac:picMk id="8" creationId="{AEEB1E62-30BC-41AB-EA52-675497F12505}"/>
          </ac:picMkLst>
        </pc:picChg>
      </pc:sldChg>
      <pc:sldChg chg="modSp mod">
        <pc:chgData name="Jenny Wass" userId="6b11a5f9-f62c-40e5-988f-7d1387f1714e" providerId="ADAL" clId="{42D22450-688B-499E-8AA1-C8C16F0A9293}" dt="2023-11-08T20:26:54.990" v="897"/>
        <pc:sldMkLst>
          <pc:docMk/>
          <pc:sldMk cId="1458526990" sldId="288"/>
        </pc:sldMkLst>
        <pc:spChg chg="mod">
          <ac:chgData name="Jenny Wass" userId="6b11a5f9-f62c-40e5-988f-7d1387f1714e" providerId="ADAL" clId="{42D22450-688B-499E-8AA1-C8C16F0A9293}" dt="2023-11-08T20:26:54.990" v="897"/>
          <ac:spMkLst>
            <pc:docMk/>
            <pc:sldMk cId="1458526990" sldId="288"/>
            <ac:spMk id="4" creationId="{00000000-0000-0000-0000-000000000000}"/>
          </ac:spMkLst>
        </pc:spChg>
      </pc:sldChg>
      <pc:sldChg chg="addSp modSp mod">
        <pc:chgData name="Jenny Wass" userId="6b11a5f9-f62c-40e5-988f-7d1387f1714e" providerId="ADAL" clId="{42D22450-688B-499E-8AA1-C8C16F0A9293}" dt="2023-11-08T20:14:51.310" v="589" actId="1076"/>
        <pc:sldMkLst>
          <pc:docMk/>
          <pc:sldMk cId="3700122377" sldId="289"/>
        </pc:sldMkLst>
        <pc:spChg chg="mod">
          <ac:chgData name="Jenny Wass" userId="6b11a5f9-f62c-40e5-988f-7d1387f1714e" providerId="ADAL" clId="{42D22450-688B-499E-8AA1-C8C16F0A9293}" dt="2023-11-08T20:14:46.268" v="587" actId="20577"/>
          <ac:spMkLst>
            <pc:docMk/>
            <pc:sldMk cId="3700122377" sldId="289"/>
            <ac:spMk id="4" creationId="{00000000-0000-0000-0000-000000000000}"/>
          </ac:spMkLst>
        </pc:spChg>
        <pc:picChg chg="add mod">
          <ac:chgData name="Jenny Wass" userId="6b11a5f9-f62c-40e5-988f-7d1387f1714e" providerId="ADAL" clId="{42D22450-688B-499E-8AA1-C8C16F0A9293}" dt="2023-11-08T20:14:48.734" v="588" actId="1076"/>
          <ac:picMkLst>
            <pc:docMk/>
            <pc:sldMk cId="3700122377" sldId="289"/>
            <ac:picMk id="5" creationId="{A7BCF8BC-0D9C-0C1D-A4A5-F75A5C8D1012}"/>
          </ac:picMkLst>
        </pc:picChg>
        <pc:picChg chg="add mod">
          <ac:chgData name="Jenny Wass" userId="6b11a5f9-f62c-40e5-988f-7d1387f1714e" providerId="ADAL" clId="{42D22450-688B-499E-8AA1-C8C16F0A9293}" dt="2023-11-08T20:14:51.310" v="589" actId="1076"/>
          <ac:picMkLst>
            <pc:docMk/>
            <pc:sldMk cId="3700122377" sldId="289"/>
            <ac:picMk id="8" creationId="{39BA6C73-669C-8451-2A0E-3B552BB508BD}"/>
          </ac:picMkLst>
        </pc:picChg>
      </pc:sldChg>
      <pc:sldChg chg="modSp mod">
        <pc:chgData name="Jenny Wass" userId="6b11a5f9-f62c-40e5-988f-7d1387f1714e" providerId="ADAL" clId="{42D22450-688B-499E-8AA1-C8C16F0A9293}" dt="2023-11-08T20:32:45.888" v="1063" actId="1076"/>
        <pc:sldMkLst>
          <pc:docMk/>
          <pc:sldMk cId="3052912618" sldId="290"/>
        </pc:sldMkLst>
        <pc:spChg chg="mod">
          <ac:chgData name="Jenny Wass" userId="6b11a5f9-f62c-40e5-988f-7d1387f1714e" providerId="ADAL" clId="{42D22450-688B-499E-8AA1-C8C16F0A9293}" dt="2023-11-08T20:32:45.888" v="1063" actId="1076"/>
          <ac:spMkLst>
            <pc:docMk/>
            <pc:sldMk cId="3052912618" sldId="290"/>
            <ac:spMk id="4" creationId="{00000000-0000-0000-0000-000000000000}"/>
          </ac:spMkLst>
        </pc:spChg>
      </pc:sldChg>
      <pc:sldChg chg="modSp mod">
        <pc:chgData name="Jenny Wass" userId="6b11a5f9-f62c-40e5-988f-7d1387f1714e" providerId="ADAL" clId="{42D22450-688B-499E-8AA1-C8C16F0A9293}" dt="2023-11-08T20:01:31.833" v="223" actId="20577"/>
        <pc:sldMkLst>
          <pc:docMk/>
          <pc:sldMk cId="4060059392" sldId="293"/>
        </pc:sldMkLst>
        <pc:spChg chg="mod">
          <ac:chgData name="Jenny Wass" userId="6b11a5f9-f62c-40e5-988f-7d1387f1714e" providerId="ADAL" clId="{42D22450-688B-499E-8AA1-C8C16F0A9293}" dt="2023-11-08T20:01:31.833" v="223" actId="20577"/>
          <ac:spMkLst>
            <pc:docMk/>
            <pc:sldMk cId="4060059392" sldId="293"/>
            <ac:spMk id="2" creationId="{00000000-0000-0000-0000-000000000000}"/>
          </ac:spMkLst>
        </pc:spChg>
      </pc:sldChg>
      <pc:sldMasterChg chg="modSldLayout">
        <pc:chgData name="Jenny Wass" userId="6b11a5f9-f62c-40e5-988f-7d1387f1714e" providerId="ADAL" clId="{42D22450-688B-499E-8AA1-C8C16F0A9293}" dt="2023-11-08T20:03:32.999" v="225" actId="2711"/>
        <pc:sldMasterMkLst>
          <pc:docMk/>
          <pc:sldMasterMk cId="0" sldId="2147483684"/>
        </pc:sldMasterMkLst>
        <pc:sldLayoutChg chg="addSp delSp modSp mod">
          <pc:chgData name="Jenny Wass" userId="6b11a5f9-f62c-40e5-988f-7d1387f1714e" providerId="ADAL" clId="{42D22450-688B-499E-8AA1-C8C16F0A9293}" dt="2023-11-08T20:03:32.999" v="225" actId="2711"/>
          <pc:sldLayoutMkLst>
            <pc:docMk/>
            <pc:sldMasterMk cId="0" sldId="2147483684"/>
            <pc:sldLayoutMk cId="0" sldId="2147483685"/>
          </pc:sldLayoutMkLst>
          <pc:spChg chg="mod">
            <ac:chgData name="Jenny Wass" userId="6b11a5f9-f62c-40e5-988f-7d1387f1714e" providerId="ADAL" clId="{42D22450-688B-499E-8AA1-C8C16F0A9293}" dt="2023-11-08T20:03:32.999" v="225" actId="2711"/>
            <ac:spMkLst>
              <pc:docMk/>
              <pc:sldMasterMk cId="0" sldId="2147483684"/>
              <pc:sldLayoutMk cId="0" sldId="2147483685"/>
              <ac:spMk id="12" creationId="{00000000-0000-0000-0000-000000000000}"/>
            </ac:spMkLst>
          </pc:spChg>
          <pc:spChg chg="mod">
            <ac:chgData name="Jenny Wass" userId="6b11a5f9-f62c-40e5-988f-7d1387f1714e" providerId="ADAL" clId="{42D22450-688B-499E-8AA1-C8C16F0A9293}" dt="2023-11-08T20:03:19.140" v="224" actId="2711"/>
            <ac:spMkLst>
              <pc:docMk/>
              <pc:sldMasterMk cId="0" sldId="2147483684"/>
              <pc:sldLayoutMk cId="0" sldId="2147483685"/>
              <ac:spMk id="14" creationId="{00000000-0000-0000-0000-000000000000}"/>
            </ac:spMkLst>
          </pc:spChg>
          <pc:picChg chg="add mod">
            <ac:chgData name="Jenny Wass" userId="6b11a5f9-f62c-40e5-988f-7d1387f1714e" providerId="ADAL" clId="{42D22450-688B-499E-8AA1-C8C16F0A9293}" dt="2023-11-08T19:57:57.743" v="26" actId="14100"/>
            <ac:picMkLst>
              <pc:docMk/>
              <pc:sldMasterMk cId="0" sldId="2147483684"/>
              <pc:sldLayoutMk cId="0" sldId="2147483685"/>
              <ac:picMk id="2" creationId="{8F4171AA-A783-7E73-5BCE-0515C4A21492}"/>
            </ac:picMkLst>
          </pc:picChg>
          <pc:picChg chg="del">
            <ac:chgData name="Jenny Wass" userId="6b11a5f9-f62c-40e5-988f-7d1387f1714e" providerId="ADAL" clId="{42D22450-688B-499E-8AA1-C8C16F0A9293}" dt="2023-11-08T19:55:26.815" v="14" actId="478"/>
            <ac:picMkLst>
              <pc:docMk/>
              <pc:sldMasterMk cId="0" sldId="2147483684"/>
              <pc:sldLayoutMk cId="0" sldId="2147483685"/>
              <ac:picMk id="3073" creationId="{00000000-0000-0000-0000-000000000000}"/>
            </ac:picMkLst>
          </pc:picChg>
        </pc:sldLayoutChg>
      </pc:sldMasterChg>
    </pc:docChg>
  </pc:docChgLst>
  <pc:docChgLst>
    <pc:chgData name="Jenny Wass" userId="6b11a5f9-f62c-40e5-988f-7d1387f1714e" providerId="ADAL" clId="{39DF46B1-0D97-4139-970C-179F6B1D5DDD}"/>
    <pc:docChg chg="undo custSel modSld sldOrd">
      <pc:chgData name="Jenny Wass" userId="6b11a5f9-f62c-40e5-988f-7d1387f1714e" providerId="ADAL" clId="{39DF46B1-0D97-4139-970C-179F6B1D5DDD}" dt="2024-01-11T14:46:06.344" v="147" actId="2711"/>
      <pc:docMkLst>
        <pc:docMk/>
      </pc:docMkLst>
      <pc:sldChg chg="modSp mod ord">
        <pc:chgData name="Jenny Wass" userId="6b11a5f9-f62c-40e5-988f-7d1387f1714e" providerId="ADAL" clId="{39DF46B1-0D97-4139-970C-179F6B1D5DDD}" dt="2024-01-05T15:37:03.691" v="63" actId="20577"/>
        <pc:sldMkLst>
          <pc:docMk/>
          <pc:sldMk cId="1219837830" sldId="262"/>
        </pc:sldMkLst>
        <pc:spChg chg="mod">
          <ac:chgData name="Jenny Wass" userId="6b11a5f9-f62c-40e5-988f-7d1387f1714e" providerId="ADAL" clId="{39DF46B1-0D97-4139-970C-179F6B1D5DDD}" dt="2024-01-05T15:37:03.691" v="63" actId="20577"/>
          <ac:spMkLst>
            <pc:docMk/>
            <pc:sldMk cId="1219837830" sldId="262"/>
            <ac:spMk id="2" creationId="{00000000-0000-0000-0000-000000000000}"/>
          </ac:spMkLst>
        </pc:spChg>
      </pc:sldChg>
      <pc:sldChg chg="modSp mod">
        <pc:chgData name="Jenny Wass" userId="6b11a5f9-f62c-40e5-988f-7d1387f1714e" providerId="ADAL" clId="{39DF46B1-0D97-4139-970C-179F6B1D5DDD}" dt="2024-01-05T15:35:28.465" v="23" actId="20577"/>
        <pc:sldMkLst>
          <pc:docMk/>
          <pc:sldMk cId="700804283" sldId="263"/>
        </pc:sldMkLst>
        <pc:spChg chg="mod">
          <ac:chgData name="Jenny Wass" userId="6b11a5f9-f62c-40e5-988f-7d1387f1714e" providerId="ADAL" clId="{39DF46B1-0D97-4139-970C-179F6B1D5DDD}" dt="2024-01-05T15:35:28.465" v="23" actId="20577"/>
          <ac:spMkLst>
            <pc:docMk/>
            <pc:sldMk cId="700804283" sldId="263"/>
            <ac:spMk id="2" creationId="{00000000-0000-0000-0000-000000000000}"/>
          </ac:spMkLst>
        </pc:spChg>
      </pc:sldChg>
      <pc:sldChg chg="modSp mod ord">
        <pc:chgData name="Jenny Wass" userId="6b11a5f9-f62c-40e5-988f-7d1387f1714e" providerId="ADAL" clId="{39DF46B1-0D97-4139-970C-179F6B1D5DDD}" dt="2024-01-05T15:36:24.785" v="45"/>
        <pc:sldMkLst>
          <pc:docMk/>
          <pc:sldMk cId="2476221372" sldId="264"/>
        </pc:sldMkLst>
        <pc:spChg chg="mod">
          <ac:chgData name="Jenny Wass" userId="6b11a5f9-f62c-40e5-988f-7d1387f1714e" providerId="ADAL" clId="{39DF46B1-0D97-4139-970C-179F6B1D5DDD}" dt="2024-01-05T15:35:53.080" v="39" actId="20577"/>
          <ac:spMkLst>
            <pc:docMk/>
            <pc:sldMk cId="2476221372" sldId="264"/>
            <ac:spMk id="2" creationId="{00000000-0000-0000-0000-000000000000}"/>
          </ac:spMkLst>
        </pc:spChg>
      </pc:sldChg>
      <pc:sldChg chg="modSp mod">
        <pc:chgData name="Jenny Wass" userId="6b11a5f9-f62c-40e5-988f-7d1387f1714e" providerId="ADAL" clId="{39DF46B1-0D97-4139-970C-179F6B1D5DDD}" dt="2024-01-05T15:38:58.308" v="81" actId="20577"/>
        <pc:sldMkLst>
          <pc:docMk/>
          <pc:sldMk cId="1256643256" sldId="267"/>
        </pc:sldMkLst>
        <pc:spChg chg="mod">
          <ac:chgData name="Jenny Wass" userId="6b11a5f9-f62c-40e5-988f-7d1387f1714e" providerId="ADAL" clId="{39DF46B1-0D97-4139-970C-179F6B1D5DDD}" dt="2024-01-05T15:38:58.308" v="81" actId="20577"/>
          <ac:spMkLst>
            <pc:docMk/>
            <pc:sldMk cId="1256643256" sldId="267"/>
            <ac:spMk id="2" creationId="{00000000-0000-0000-0000-000000000000}"/>
          </ac:spMkLst>
        </pc:spChg>
      </pc:sldChg>
      <pc:sldChg chg="modSp mod">
        <pc:chgData name="Jenny Wass" userId="6b11a5f9-f62c-40e5-988f-7d1387f1714e" providerId="ADAL" clId="{39DF46B1-0D97-4139-970C-179F6B1D5DDD}" dt="2024-01-11T14:46:06.344" v="147" actId="2711"/>
        <pc:sldMkLst>
          <pc:docMk/>
          <pc:sldMk cId="25934241" sldId="278"/>
        </pc:sldMkLst>
        <pc:spChg chg="mod">
          <ac:chgData name="Jenny Wass" userId="6b11a5f9-f62c-40e5-988f-7d1387f1714e" providerId="ADAL" clId="{39DF46B1-0D97-4139-970C-179F6B1D5DDD}" dt="2024-01-11T14:46:06.344" v="147" actId="2711"/>
          <ac:spMkLst>
            <pc:docMk/>
            <pc:sldMk cId="25934241" sldId="278"/>
            <ac:spMk id="5" creationId="{00000000-0000-0000-0000-000000000000}"/>
          </ac:spMkLst>
        </pc:spChg>
      </pc:sldChg>
      <pc:sldChg chg="modSp mod ord">
        <pc:chgData name="Jenny Wass" userId="6b11a5f9-f62c-40e5-988f-7d1387f1714e" providerId="ADAL" clId="{39DF46B1-0D97-4139-970C-179F6B1D5DDD}" dt="2024-01-05T15:34:25.806" v="3" actId="20577"/>
        <pc:sldMkLst>
          <pc:docMk/>
          <pc:sldMk cId="3499885547" sldId="279"/>
        </pc:sldMkLst>
        <pc:spChg chg="mod">
          <ac:chgData name="Jenny Wass" userId="6b11a5f9-f62c-40e5-988f-7d1387f1714e" providerId="ADAL" clId="{39DF46B1-0D97-4139-970C-179F6B1D5DDD}" dt="2024-01-05T15:34:25.806" v="3" actId="20577"/>
          <ac:spMkLst>
            <pc:docMk/>
            <pc:sldMk cId="3499885547" sldId="279"/>
            <ac:spMk id="2" creationId="{00000000-0000-0000-0000-000000000000}"/>
          </ac:spMkLst>
        </pc:spChg>
      </pc:sldChg>
      <pc:sldChg chg="modSp mod">
        <pc:chgData name="Jenny Wass" userId="6b11a5f9-f62c-40e5-988f-7d1387f1714e" providerId="ADAL" clId="{39DF46B1-0D97-4139-970C-179F6B1D5DDD}" dt="2024-01-05T15:37:08.229" v="65" actId="20577"/>
        <pc:sldMkLst>
          <pc:docMk/>
          <pc:sldMk cId="3988352752" sldId="280"/>
        </pc:sldMkLst>
        <pc:spChg chg="mod">
          <ac:chgData name="Jenny Wass" userId="6b11a5f9-f62c-40e5-988f-7d1387f1714e" providerId="ADAL" clId="{39DF46B1-0D97-4139-970C-179F6B1D5DDD}" dt="2024-01-05T15:37:08.229" v="65" actId="20577"/>
          <ac:spMkLst>
            <pc:docMk/>
            <pc:sldMk cId="3988352752" sldId="280"/>
            <ac:spMk id="2" creationId="{00000000-0000-0000-0000-000000000000}"/>
          </ac:spMkLst>
        </pc:spChg>
      </pc:sldChg>
      <pc:sldChg chg="modSp mod ord">
        <pc:chgData name="Jenny Wass" userId="6b11a5f9-f62c-40e5-988f-7d1387f1714e" providerId="ADAL" clId="{39DF46B1-0D97-4139-970C-179F6B1D5DDD}" dt="2024-01-05T15:39:06.976" v="95" actId="20577"/>
        <pc:sldMkLst>
          <pc:docMk/>
          <pc:sldMk cId="2605114013" sldId="281"/>
        </pc:sldMkLst>
        <pc:spChg chg="mod">
          <ac:chgData name="Jenny Wass" userId="6b11a5f9-f62c-40e5-988f-7d1387f1714e" providerId="ADAL" clId="{39DF46B1-0D97-4139-970C-179F6B1D5DDD}" dt="2024-01-05T15:39:06.976" v="95" actId="20577"/>
          <ac:spMkLst>
            <pc:docMk/>
            <pc:sldMk cId="2605114013" sldId="281"/>
            <ac:spMk id="2" creationId="{00000000-0000-0000-0000-000000000000}"/>
          </ac:spMkLst>
        </pc:spChg>
      </pc:sldChg>
      <pc:sldChg chg="addSp delSp modSp mod">
        <pc:chgData name="Jenny Wass" userId="6b11a5f9-f62c-40e5-988f-7d1387f1714e" providerId="ADAL" clId="{39DF46B1-0D97-4139-970C-179F6B1D5DDD}" dt="2024-01-11T14:43:06.519" v="146"/>
        <pc:sldMkLst>
          <pc:docMk/>
          <pc:sldMk cId="4060059392" sldId="293"/>
        </pc:sldMkLst>
        <pc:spChg chg="add del">
          <ac:chgData name="Jenny Wass" userId="6b11a5f9-f62c-40e5-988f-7d1387f1714e" providerId="ADAL" clId="{39DF46B1-0D97-4139-970C-179F6B1D5DDD}" dt="2024-01-11T14:41:22.435" v="100" actId="26606"/>
          <ac:spMkLst>
            <pc:docMk/>
            <pc:sldMk cId="4060059392" sldId="293"/>
            <ac:spMk id="2" creationId="{00000000-0000-0000-0000-000000000000}"/>
          </ac:spMkLst>
        </pc:spChg>
        <pc:spChg chg="add mod">
          <ac:chgData name="Jenny Wass" userId="6b11a5f9-f62c-40e5-988f-7d1387f1714e" providerId="ADAL" clId="{39DF46B1-0D97-4139-970C-179F6B1D5DDD}" dt="2024-01-11T14:42:36.395" v="141" actId="1076"/>
          <ac:spMkLst>
            <pc:docMk/>
            <pc:sldMk cId="4060059392" sldId="293"/>
            <ac:spMk id="4" creationId="{99B25DD8-5C98-78DF-E14F-8871446A4FBD}"/>
          </ac:spMkLst>
        </pc:spChg>
        <pc:graphicFrameChg chg="add del">
          <ac:chgData name="Jenny Wass" userId="6b11a5f9-f62c-40e5-988f-7d1387f1714e" providerId="ADAL" clId="{39DF46B1-0D97-4139-970C-179F6B1D5DDD}" dt="2024-01-11T14:41:22.426" v="99" actId="26606"/>
          <ac:graphicFrameMkLst>
            <pc:docMk/>
            <pc:sldMk cId="4060059392" sldId="293"/>
            <ac:graphicFrameMk id="5" creationId="{0376CCCF-30A9-0379-FC17-4D0475853441}"/>
          </ac:graphicFrameMkLst>
        </pc:graphicFrameChg>
        <pc:graphicFrameChg chg="add mod modGraphic">
          <ac:chgData name="Jenny Wass" userId="6b11a5f9-f62c-40e5-988f-7d1387f1714e" providerId="ADAL" clId="{39DF46B1-0D97-4139-970C-179F6B1D5DDD}" dt="2024-01-11T14:43:06.519" v="146"/>
          <ac:graphicFrameMkLst>
            <pc:docMk/>
            <pc:sldMk cId="4060059392" sldId="293"/>
            <ac:graphicFrameMk id="7" creationId="{75D14FE3-695E-7312-621D-E8A5EADF17E4}"/>
          </ac:graphicFrameMkLst>
        </pc:graphicFrameChg>
        <pc:picChg chg="add mod">
          <ac:chgData name="Jenny Wass" userId="6b11a5f9-f62c-40e5-988f-7d1387f1714e" providerId="ADAL" clId="{39DF46B1-0D97-4139-970C-179F6B1D5DDD}" dt="2024-01-11T14:41:33.277" v="103" actId="14100"/>
          <ac:picMkLst>
            <pc:docMk/>
            <pc:sldMk cId="4060059392" sldId="293"/>
            <ac:picMk id="3" creationId="{7627B6FB-1EB7-62C6-28A9-BEBF78E3D7BA}"/>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DE8A27-FF10-4A09-A330-183A22B5DED3}"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59A8AECF-76A9-4B58-8841-E2E253706484}">
      <dgm:prSet/>
      <dgm:spPr/>
      <dgm:t>
        <a:bodyPr/>
        <a:lstStyle/>
        <a:p>
          <a:pPr>
            <a:lnSpc>
              <a:spcPct val="100000"/>
            </a:lnSpc>
          </a:pPr>
          <a:r>
            <a:rPr lang="en-GB" dirty="0"/>
            <a:t>To help develop children’s fluency in mathematics, we ask them to learn Key Instant Recall Facts (KIRFs) each half term.  We suggest </a:t>
          </a:r>
          <a:r>
            <a:rPr lang="en-GB"/>
            <a:t>children practise </a:t>
          </a:r>
          <a:r>
            <a:rPr lang="en-GB" dirty="0"/>
            <a:t>their KIRFs at least 3 times a week to build fluency and confidence. </a:t>
          </a:r>
          <a:endParaRPr lang="en-US" dirty="0"/>
        </a:p>
      </dgm:t>
    </dgm:pt>
    <dgm:pt modelId="{49A09586-446A-419D-9BD3-4CA7E0CC90D8}" type="parTrans" cxnId="{12C8E33A-D65A-4024-A874-CB670C9BC35E}">
      <dgm:prSet/>
      <dgm:spPr/>
      <dgm:t>
        <a:bodyPr/>
        <a:lstStyle/>
        <a:p>
          <a:endParaRPr lang="en-US"/>
        </a:p>
      </dgm:t>
    </dgm:pt>
    <dgm:pt modelId="{B16F90B0-8AEE-4BA4-8F23-ACCD56CA7B0F}" type="sibTrans" cxnId="{12C8E33A-D65A-4024-A874-CB670C9BC35E}">
      <dgm:prSet/>
      <dgm:spPr/>
      <dgm:t>
        <a:bodyPr/>
        <a:lstStyle/>
        <a:p>
          <a:endParaRPr lang="en-US"/>
        </a:p>
      </dgm:t>
    </dgm:pt>
    <dgm:pt modelId="{3CC0CF17-19DA-4E15-8736-8C8B8B9A2720}">
      <dgm:prSet/>
      <dgm:spPr/>
      <dgm:t>
        <a:bodyPr/>
        <a:lstStyle/>
        <a:p>
          <a:pPr>
            <a:lnSpc>
              <a:spcPct val="100000"/>
            </a:lnSpc>
          </a:pPr>
          <a:r>
            <a:rPr lang="en-GB"/>
            <a:t>The lists of KIRFs align with the National Curriculum for Maths.  They are intended to be aspirational and encourage children to be confident mathematicians. </a:t>
          </a:r>
          <a:endParaRPr lang="en-US"/>
        </a:p>
      </dgm:t>
    </dgm:pt>
    <dgm:pt modelId="{92DAAB72-FF44-4167-8939-EAF09890CD12}" type="parTrans" cxnId="{472C9B55-94C9-45AF-AC0D-807C4567BF22}">
      <dgm:prSet/>
      <dgm:spPr/>
      <dgm:t>
        <a:bodyPr/>
        <a:lstStyle/>
        <a:p>
          <a:endParaRPr lang="en-US"/>
        </a:p>
      </dgm:t>
    </dgm:pt>
    <dgm:pt modelId="{5D4B3057-186A-4A53-A21C-A47647885830}" type="sibTrans" cxnId="{472C9B55-94C9-45AF-AC0D-807C4567BF22}">
      <dgm:prSet/>
      <dgm:spPr/>
      <dgm:t>
        <a:bodyPr/>
        <a:lstStyle/>
        <a:p>
          <a:endParaRPr lang="en-US"/>
        </a:p>
      </dgm:t>
    </dgm:pt>
    <dgm:pt modelId="{BCF358A5-DC6F-464B-AED6-7E2FEF395DD5}" type="pres">
      <dgm:prSet presAssocID="{AADE8A27-FF10-4A09-A330-183A22B5DED3}" presName="root" presStyleCnt="0">
        <dgm:presLayoutVars>
          <dgm:dir/>
          <dgm:resizeHandles val="exact"/>
        </dgm:presLayoutVars>
      </dgm:prSet>
      <dgm:spPr/>
    </dgm:pt>
    <dgm:pt modelId="{89F5355F-6695-42A0-A98A-F75E3112485E}" type="pres">
      <dgm:prSet presAssocID="{59A8AECF-76A9-4B58-8841-E2E253706484}" presName="compNode" presStyleCnt="0"/>
      <dgm:spPr/>
    </dgm:pt>
    <dgm:pt modelId="{49E36379-A451-4540-9588-F5CC0244B60C}" type="pres">
      <dgm:prSet presAssocID="{59A8AECF-76A9-4B58-8841-E2E25370648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DFD3E9C6-B4F7-4E4E-BAF5-B00A3DE82D68}" type="pres">
      <dgm:prSet presAssocID="{59A8AECF-76A9-4B58-8841-E2E253706484}" presName="spaceRect" presStyleCnt="0"/>
      <dgm:spPr/>
    </dgm:pt>
    <dgm:pt modelId="{6697E51E-C3EC-42D3-9748-AF2681AF385B}" type="pres">
      <dgm:prSet presAssocID="{59A8AECF-76A9-4B58-8841-E2E253706484}" presName="textRect" presStyleLbl="revTx" presStyleIdx="0" presStyleCnt="2">
        <dgm:presLayoutVars>
          <dgm:chMax val="1"/>
          <dgm:chPref val="1"/>
        </dgm:presLayoutVars>
      </dgm:prSet>
      <dgm:spPr/>
    </dgm:pt>
    <dgm:pt modelId="{B4BC82E1-4B96-440D-AE16-3746954A3FB7}" type="pres">
      <dgm:prSet presAssocID="{B16F90B0-8AEE-4BA4-8F23-ACCD56CA7B0F}" presName="sibTrans" presStyleCnt="0"/>
      <dgm:spPr/>
    </dgm:pt>
    <dgm:pt modelId="{4B6711D4-3F18-4A07-BF8A-FDE5128EDABA}" type="pres">
      <dgm:prSet presAssocID="{3CC0CF17-19DA-4E15-8736-8C8B8B9A2720}" presName="compNode" presStyleCnt="0"/>
      <dgm:spPr/>
    </dgm:pt>
    <dgm:pt modelId="{1A8935AB-F223-4EE7-83C7-B9701AC9F380}" type="pres">
      <dgm:prSet presAssocID="{3CC0CF17-19DA-4E15-8736-8C8B8B9A272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A8CD71D4-3659-4DCB-B85E-EBB58DED4B10}" type="pres">
      <dgm:prSet presAssocID="{3CC0CF17-19DA-4E15-8736-8C8B8B9A2720}" presName="spaceRect" presStyleCnt="0"/>
      <dgm:spPr/>
    </dgm:pt>
    <dgm:pt modelId="{DB6BC28F-A016-478C-A25D-1BB73BC7CD2A}" type="pres">
      <dgm:prSet presAssocID="{3CC0CF17-19DA-4E15-8736-8C8B8B9A2720}" presName="textRect" presStyleLbl="revTx" presStyleIdx="1" presStyleCnt="2">
        <dgm:presLayoutVars>
          <dgm:chMax val="1"/>
          <dgm:chPref val="1"/>
        </dgm:presLayoutVars>
      </dgm:prSet>
      <dgm:spPr/>
    </dgm:pt>
  </dgm:ptLst>
  <dgm:cxnLst>
    <dgm:cxn modelId="{12C8E33A-D65A-4024-A874-CB670C9BC35E}" srcId="{AADE8A27-FF10-4A09-A330-183A22B5DED3}" destId="{59A8AECF-76A9-4B58-8841-E2E253706484}" srcOrd="0" destOrd="0" parTransId="{49A09586-446A-419D-9BD3-4CA7E0CC90D8}" sibTransId="{B16F90B0-8AEE-4BA4-8F23-ACCD56CA7B0F}"/>
    <dgm:cxn modelId="{472C9B55-94C9-45AF-AC0D-807C4567BF22}" srcId="{AADE8A27-FF10-4A09-A330-183A22B5DED3}" destId="{3CC0CF17-19DA-4E15-8736-8C8B8B9A2720}" srcOrd="1" destOrd="0" parTransId="{92DAAB72-FF44-4167-8939-EAF09890CD12}" sibTransId="{5D4B3057-186A-4A53-A21C-A47647885830}"/>
    <dgm:cxn modelId="{B1CADE9B-6835-4BE6-8AD5-4D157E5A121A}" type="presOf" srcId="{59A8AECF-76A9-4B58-8841-E2E253706484}" destId="{6697E51E-C3EC-42D3-9748-AF2681AF385B}" srcOrd="0" destOrd="0" presId="urn:microsoft.com/office/officeart/2018/2/layout/IconLabelList"/>
    <dgm:cxn modelId="{034B28A4-AA0E-4A6F-8145-75E7A1D184B4}" type="presOf" srcId="{3CC0CF17-19DA-4E15-8736-8C8B8B9A2720}" destId="{DB6BC28F-A016-478C-A25D-1BB73BC7CD2A}" srcOrd="0" destOrd="0" presId="urn:microsoft.com/office/officeart/2018/2/layout/IconLabelList"/>
    <dgm:cxn modelId="{D942A4BD-7618-499D-8EC6-B2CDE2D8245D}" type="presOf" srcId="{AADE8A27-FF10-4A09-A330-183A22B5DED3}" destId="{BCF358A5-DC6F-464B-AED6-7E2FEF395DD5}" srcOrd="0" destOrd="0" presId="urn:microsoft.com/office/officeart/2018/2/layout/IconLabelList"/>
    <dgm:cxn modelId="{A3020519-0721-4189-BF77-26C21933008F}" type="presParOf" srcId="{BCF358A5-DC6F-464B-AED6-7E2FEF395DD5}" destId="{89F5355F-6695-42A0-A98A-F75E3112485E}" srcOrd="0" destOrd="0" presId="urn:microsoft.com/office/officeart/2018/2/layout/IconLabelList"/>
    <dgm:cxn modelId="{43D73EE5-FE0E-49F1-AD93-C4896052770C}" type="presParOf" srcId="{89F5355F-6695-42A0-A98A-F75E3112485E}" destId="{49E36379-A451-4540-9588-F5CC0244B60C}" srcOrd="0" destOrd="0" presId="urn:microsoft.com/office/officeart/2018/2/layout/IconLabelList"/>
    <dgm:cxn modelId="{DE353F50-4180-4587-B104-1085B74255FB}" type="presParOf" srcId="{89F5355F-6695-42A0-A98A-F75E3112485E}" destId="{DFD3E9C6-B4F7-4E4E-BAF5-B00A3DE82D68}" srcOrd="1" destOrd="0" presId="urn:microsoft.com/office/officeart/2018/2/layout/IconLabelList"/>
    <dgm:cxn modelId="{F28DC4E3-AF0B-4D63-8CC1-8C9AF0618E81}" type="presParOf" srcId="{89F5355F-6695-42A0-A98A-F75E3112485E}" destId="{6697E51E-C3EC-42D3-9748-AF2681AF385B}" srcOrd="2" destOrd="0" presId="urn:microsoft.com/office/officeart/2018/2/layout/IconLabelList"/>
    <dgm:cxn modelId="{90077931-BCCB-45DA-B57F-C7551FA7790B}" type="presParOf" srcId="{BCF358A5-DC6F-464B-AED6-7E2FEF395DD5}" destId="{B4BC82E1-4B96-440D-AE16-3746954A3FB7}" srcOrd="1" destOrd="0" presId="urn:microsoft.com/office/officeart/2018/2/layout/IconLabelList"/>
    <dgm:cxn modelId="{FC0878EC-39EE-4258-96B8-71E68DDF3A3D}" type="presParOf" srcId="{BCF358A5-DC6F-464B-AED6-7E2FEF395DD5}" destId="{4B6711D4-3F18-4A07-BF8A-FDE5128EDABA}" srcOrd="2" destOrd="0" presId="urn:microsoft.com/office/officeart/2018/2/layout/IconLabelList"/>
    <dgm:cxn modelId="{0B2D03A6-5F7C-434B-80DC-89E6FCB3D60A}" type="presParOf" srcId="{4B6711D4-3F18-4A07-BF8A-FDE5128EDABA}" destId="{1A8935AB-F223-4EE7-83C7-B9701AC9F380}" srcOrd="0" destOrd="0" presId="urn:microsoft.com/office/officeart/2018/2/layout/IconLabelList"/>
    <dgm:cxn modelId="{6E10314B-C527-4795-B130-E05BC683393E}" type="presParOf" srcId="{4B6711D4-3F18-4A07-BF8A-FDE5128EDABA}" destId="{A8CD71D4-3659-4DCB-B85E-EBB58DED4B10}" srcOrd="1" destOrd="0" presId="urn:microsoft.com/office/officeart/2018/2/layout/IconLabelList"/>
    <dgm:cxn modelId="{C994C1AB-4F9C-49C2-BB99-885F790DE36A}" type="presParOf" srcId="{4B6711D4-3F18-4A07-BF8A-FDE5128EDABA}" destId="{DB6BC28F-A016-478C-A25D-1BB73BC7CD2A}"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36379-A451-4540-9588-F5CC0244B60C}">
      <dsp:nvSpPr>
        <dsp:cNvPr id="0" name=""/>
        <dsp:cNvSpPr/>
      </dsp:nvSpPr>
      <dsp:spPr>
        <a:xfrm>
          <a:off x="741972" y="856862"/>
          <a:ext cx="1164375" cy="1164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97E51E-C3EC-42D3-9748-AF2681AF385B}">
      <dsp:nvSpPr>
        <dsp:cNvPr id="0" name=""/>
        <dsp:cNvSpPr/>
      </dsp:nvSpPr>
      <dsp:spPr>
        <a:xfrm>
          <a:off x="30409" y="2401609"/>
          <a:ext cx="2587500" cy="9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To help develop children’s fluency in mathematics, we ask them to learn Key Instant Recall Facts (KIRFs) each half term.  We suggest </a:t>
          </a:r>
          <a:r>
            <a:rPr lang="en-GB" sz="1100" kern="1200"/>
            <a:t>children practise </a:t>
          </a:r>
          <a:r>
            <a:rPr lang="en-GB" sz="1100" kern="1200" dirty="0"/>
            <a:t>their KIRFs at least 3 times a week to build fluency and confidence. </a:t>
          </a:r>
          <a:endParaRPr lang="en-US" sz="1100" kern="1200" dirty="0"/>
        </a:p>
      </dsp:txBody>
      <dsp:txXfrm>
        <a:off x="30409" y="2401609"/>
        <a:ext cx="2587500" cy="990000"/>
      </dsp:txXfrm>
    </dsp:sp>
    <dsp:sp modelId="{1A8935AB-F223-4EE7-83C7-B9701AC9F380}">
      <dsp:nvSpPr>
        <dsp:cNvPr id="0" name=""/>
        <dsp:cNvSpPr/>
      </dsp:nvSpPr>
      <dsp:spPr>
        <a:xfrm>
          <a:off x="3782284" y="856862"/>
          <a:ext cx="1164375" cy="1164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6BC28F-A016-478C-A25D-1BB73BC7CD2A}">
      <dsp:nvSpPr>
        <dsp:cNvPr id="0" name=""/>
        <dsp:cNvSpPr/>
      </dsp:nvSpPr>
      <dsp:spPr>
        <a:xfrm>
          <a:off x="3070722" y="2401609"/>
          <a:ext cx="2587500" cy="9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The lists of KIRFs align with the National Curriculum for Maths.  They are intended to be aspirational and encourage children to be confident mathematicians. </a:t>
          </a:r>
          <a:endParaRPr lang="en-US" sz="1100" kern="1200"/>
        </a:p>
      </dsp:txBody>
      <dsp:txXfrm>
        <a:off x="3070722" y="2401609"/>
        <a:ext cx="2587500" cy="99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37BB22-95CC-410F-A02F-6B36ACA369B9}" type="datetimeFigureOut">
              <a:rPr lang="en-GB" smtClean="0"/>
              <a:t>16/03/2024</a:t>
            </a:fld>
            <a:endParaRPr lang="en-GB"/>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73AB89-2F34-416F-AD91-84B5E9A11F22}" type="slidenum">
              <a:rPr lang="en-GB" smtClean="0"/>
              <a:t>‹#›</a:t>
            </a:fld>
            <a:endParaRPr lang="en-GB"/>
          </a:p>
        </p:txBody>
      </p:sp>
    </p:spTree>
    <p:extLst>
      <p:ext uri="{BB962C8B-B14F-4D97-AF65-F5344CB8AC3E}">
        <p14:creationId xmlns:p14="http://schemas.microsoft.com/office/powerpoint/2010/main" val="3407726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a:latin typeface="Sassoon Infant Std" panose="020B0503020103030203" pitchFamily="34" charset="0"/>
              </a:rPr>
              <a:t>Key</a:t>
            </a:r>
            <a:r>
              <a:rPr lang="en-US" baseline="0" dirty="0">
                <a:latin typeface="Sassoon Infant Std" panose="020B0503020103030203" pitchFamily="34" charset="0"/>
              </a:rPr>
              <a:t> Instant Recall Facts</a:t>
            </a:r>
            <a:endParaRPr lang="en-US" dirty="0">
              <a:latin typeface="Sassoon Infant Std" panose="020B0503020103030203" pitchFamily="34" charset="0"/>
            </a:endParaRPr>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a:ln>
                  <a:noFill/>
                </a:ln>
                <a:solidFill>
                  <a:schemeClr val="tx1"/>
                </a:solidFill>
                <a:effectLst/>
                <a:latin typeface="Sassoon Infant Std" panose="020B0503020103030203"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a:ln>
                  <a:noFill/>
                </a:ln>
                <a:solidFill>
                  <a:schemeClr val="tx1"/>
                </a:solidFill>
                <a:effectLst/>
                <a:latin typeface="Sassoon Infant Std" panose="020B0503020103030203" pitchFamily="34" charset="0"/>
                <a:ea typeface="Calibri" pitchFamily="34" charset="0"/>
                <a:cs typeface="Times New Roman" pitchFamily="18" charset="0"/>
              </a:rPr>
              <a:t>instantly</a:t>
            </a:r>
            <a:r>
              <a:rPr kumimoji="0" lang="en-GB" altLang="en-US" sz="1200" b="0" i="0" u="none" strike="noStrike" cap="none" normalizeH="0" baseline="0" dirty="0">
                <a:ln>
                  <a:noFill/>
                </a:ln>
                <a:solidFill>
                  <a:schemeClr val="tx1"/>
                </a:solidFill>
                <a:effectLst/>
                <a:latin typeface="Sassoon Infant Std" panose="020B0503020103030203" pitchFamily="34" charset="0"/>
                <a:ea typeface="Calibri" pitchFamily="34" charset="0"/>
                <a:cs typeface="Times New Roman" pitchFamily="18" charset="0"/>
              </a:rPr>
              <a:t>.</a:t>
            </a:r>
            <a:endParaRPr kumimoji="0" lang="en-GB" altLang="en-US" sz="1200" b="0" i="0" u="none" strike="noStrike" cap="none" normalizeH="0" baseline="0" dirty="0">
              <a:ln>
                <a:noFill/>
              </a:ln>
              <a:solidFill>
                <a:schemeClr val="tx1"/>
              </a:solidFill>
              <a:effectLst/>
              <a:latin typeface="Sassoon Infant Std" panose="020B0503020103030203"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pic>
        <p:nvPicPr>
          <p:cNvPr id="2" name="Picture 1">
            <a:extLst>
              <a:ext uri="{FF2B5EF4-FFF2-40B4-BE49-F238E27FC236}">
                <a16:creationId xmlns:a16="http://schemas.microsoft.com/office/drawing/2014/main" id="{8F4171AA-A783-7E73-5BCE-0515C4A21492}"/>
              </a:ext>
            </a:extLst>
          </p:cNvPr>
          <p:cNvPicPr/>
          <p:nvPr userDrawn="1"/>
        </p:nvPicPr>
        <p:blipFill>
          <a:blip r:embed="rId2">
            <a:extLst>
              <a:ext uri="{28A0092B-C50C-407E-A947-70E740481C1C}">
                <a14:useLocalDpi xmlns:a14="http://schemas.microsoft.com/office/drawing/2010/main" val="0"/>
              </a:ext>
            </a:extLst>
          </a:blip>
          <a:stretch>
            <a:fillRect/>
          </a:stretch>
        </p:blipFill>
        <p:spPr>
          <a:xfrm>
            <a:off x="188640" y="217328"/>
            <a:ext cx="1152128" cy="1042304"/>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a:t>Click icon to add picture</a:t>
            </a:r>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16/03/2024</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7.tmp"/><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627B6FB-1EB7-62C6-28A9-BEBF78E3D7BA}"/>
              </a:ext>
            </a:extLst>
          </p:cNvPr>
          <p:cNvPicPr/>
          <p:nvPr/>
        </p:nvPicPr>
        <p:blipFill>
          <a:blip r:embed="rId2">
            <a:extLst>
              <a:ext uri="{28A0092B-C50C-407E-A947-70E740481C1C}">
                <a14:useLocalDpi xmlns:a14="http://schemas.microsoft.com/office/drawing/2010/main" val="0"/>
              </a:ext>
            </a:extLst>
          </a:blip>
          <a:stretch>
            <a:fillRect/>
          </a:stretch>
        </p:blipFill>
        <p:spPr>
          <a:xfrm>
            <a:off x="2636912" y="232966"/>
            <a:ext cx="1018411" cy="1170682"/>
          </a:xfrm>
          <a:prstGeom prst="rect">
            <a:avLst/>
          </a:prstGeom>
        </p:spPr>
      </p:pic>
      <p:graphicFrame>
        <p:nvGraphicFramePr>
          <p:cNvPr id="7" name="TextBox 1">
            <a:extLst>
              <a:ext uri="{FF2B5EF4-FFF2-40B4-BE49-F238E27FC236}">
                <a16:creationId xmlns:a16="http://schemas.microsoft.com/office/drawing/2014/main" id="{75D14FE3-695E-7312-621D-E8A5EADF17E4}"/>
              </a:ext>
            </a:extLst>
          </p:cNvPr>
          <p:cNvGraphicFramePr/>
          <p:nvPr>
            <p:extLst>
              <p:ext uri="{D42A27DB-BD31-4B8C-83A1-F6EECF244321}">
                <p14:modId xmlns:p14="http://schemas.microsoft.com/office/powerpoint/2010/main" val="4137197728"/>
              </p:ext>
            </p:extLst>
          </p:nvPr>
        </p:nvGraphicFramePr>
        <p:xfrm>
          <a:off x="620688" y="2699792"/>
          <a:ext cx="5688632" cy="4248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99B25DD8-5C98-78DF-E14F-8871446A4FBD}"/>
              </a:ext>
            </a:extLst>
          </p:cNvPr>
          <p:cNvSpPr txBox="1"/>
          <p:nvPr/>
        </p:nvSpPr>
        <p:spPr>
          <a:xfrm>
            <a:off x="1304764" y="1987745"/>
            <a:ext cx="4248472" cy="646331"/>
          </a:xfrm>
          <a:prstGeom prst="rect">
            <a:avLst/>
          </a:prstGeom>
          <a:noFill/>
        </p:spPr>
        <p:txBody>
          <a:bodyPr wrap="square" rtlCol="0">
            <a:spAutoFit/>
          </a:bodyPr>
          <a:lstStyle/>
          <a:p>
            <a:pPr algn="ctr"/>
            <a:r>
              <a:rPr lang="en-GB" dirty="0"/>
              <a:t>Year 3</a:t>
            </a:r>
          </a:p>
          <a:p>
            <a:pPr algn="ctr"/>
            <a:r>
              <a:rPr lang="en-GB" dirty="0"/>
              <a:t>Key Instant Recall Facts (KIRFs)</a:t>
            </a:r>
          </a:p>
        </p:txBody>
      </p:sp>
    </p:spTree>
    <p:extLst>
      <p:ext uri="{BB962C8B-B14F-4D97-AF65-F5344CB8AC3E}">
        <p14:creationId xmlns:p14="http://schemas.microsoft.com/office/powerpoint/2010/main" val="406005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Autumn 1</a:t>
            </a:r>
          </a:p>
        </p:txBody>
      </p:sp>
      <p:sp>
        <p:nvSpPr>
          <p:cNvPr id="3" name="Text Placeholder 2"/>
          <p:cNvSpPr>
            <a:spLocks noGrp="1"/>
          </p:cNvSpPr>
          <p:nvPr>
            <p:ph type="body" sz="quarter" idx="11"/>
          </p:nvPr>
        </p:nvSpPr>
        <p:spPr/>
        <p:txBody>
          <a:bodyPr/>
          <a:lstStyle/>
          <a:p>
            <a:r>
              <a:rPr lang="en-GB" dirty="0"/>
              <a:t>I can count in 100s; I can count in 50s.</a:t>
            </a:r>
          </a:p>
        </p:txBody>
      </p:sp>
      <p:sp>
        <p:nvSpPr>
          <p:cNvPr id="4" name="Text Placeholder 3"/>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sz="1400" dirty="0">
              <a:cs typeface="Arial" pitchFamily="34" charset="0"/>
            </a:endParaRPr>
          </a:p>
          <a:p>
            <a:pPr lvl="0" eaLnBrk="0" fontAlgn="base" hangingPunct="0">
              <a:spcBef>
                <a:spcPct val="0"/>
              </a:spcBef>
              <a:spcAft>
                <a:spcPct val="0"/>
              </a:spcAft>
              <a:buClrTx/>
              <a:buSzTx/>
            </a:pPr>
            <a:r>
              <a:rPr lang="en-GB" altLang="en-US" sz="1400" dirty="0">
                <a:ea typeface="Calibri" pitchFamily="34" charset="0"/>
                <a:cs typeface="Times New Roman" pitchFamily="18" charset="0"/>
              </a:rPr>
              <a:t>The secret to success is practising </a:t>
            </a:r>
            <a:r>
              <a:rPr lang="en-GB" altLang="en-US" sz="1400" b="1" dirty="0">
                <a:ea typeface="Calibri" pitchFamily="34" charset="0"/>
                <a:cs typeface="Times New Roman" pitchFamily="18" charset="0"/>
              </a:rPr>
              <a:t>little</a:t>
            </a:r>
            <a:r>
              <a:rPr lang="en-GB" altLang="en-US" sz="1400" dirty="0">
                <a:ea typeface="Calibri" pitchFamily="34" charset="0"/>
                <a:cs typeface="Times New Roman" pitchFamily="18" charset="0"/>
              </a:rPr>
              <a:t> and </a:t>
            </a:r>
            <a:r>
              <a:rPr lang="en-GB" altLang="en-US" sz="1400" b="1" dirty="0">
                <a:ea typeface="Calibri" pitchFamily="34" charset="0"/>
                <a:cs typeface="Times New Roman" pitchFamily="18" charset="0"/>
              </a:rPr>
              <a:t>often</a:t>
            </a:r>
            <a:r>
              <a:rPr lang="en-GB" altLang="en-US" sz="1400" dirty="0">
                <a:ea typeface="Calibri" pitchFamily="34" charset="0"/>
                <a:cs typeface="Times New Roman" pitchFamily="18" charset="0"/>
              </a:rPr>
              <a:t>.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sz="1400" dirty="0">
              <a:cs typeface="Arial" pitchFamily="34" charset="0"/>
            </a:endParaRPr>
          </a:p>
          <a:p>
            <a:pPr eaLnBrk="0" fontAlgn="base" hangingPunct="0">
              <a:spcBef>
                <a:spcPct val="0"/>
              </a:spcBef>
              <a:spcAft>
                <a:spcPct val="0"/>
              </a:spcAft>
              <a:buClrTx/>
              <a:buSzTx/>
            </a:pPr>
            <a:r>
              <a:rPr lang="en-GB" altLang="en-US" sz="1400" u="sng" dirty="0">
                <a:ea typeface="Calibri" pitchFamily="34" charset="0"/>
                <a:cs typeface="Times New Roman" pitchFamily="18" charset="0"/>
              </a:rPr>
              <a:t>Apply to money</a:t>
            </a:r>
            <a:r>
              <a:rPr lang="en-GB" altLang="en-US" sz="1400" dirty="0">
                <a:ea typeface="Calibri" pitchFamily="34" charset="0"/>
                <a:cs typeface="Times New Roman" pitchFamily="18" charset="0"/>
              </a:rPr>
              <a:t>- Count 50 pence pieces, how many do you need to make 500p? £7?</a:t>
            </a:r>
          </a:p>
          <a:p>
            <a:pPr eaLnBrk="0" fontAlgn="base" hangingPunct="0">
              <a:spcBef>
                <a:spcPct val="0"/>
              </a:spcBef>
              <a:spcAft>
                <a:spcPct val="0"/>
              </a:spcAft>
              <a:buClrTx/>
              <a:buSzTx/>
            </a:pPr>
            <a:endParaRPr lang="en-GB" altLang="en-US" sz="1400" dirty="0">
              <a:ea typeface="Calibri" pitchFamily="34" charset="0"/>
              <a:cs typeface="Times New Roman" pitchFamily="18" charset="0"/>
            </a:endParaRPr>
          </a:p>
          <a:p>
            <a:pPr lvl="0" eaLnBrk="0" fontAlgn="base" hangingPunct="0">
              <a:spcBef>
                <a:spcPct val="0"/>
              </a:spcBef>
              <a:spcAft>
                <a:spcPct val="0"/>
              </a:spcAft>
              <a:buClrTx/>
              <a:buSzTx/>
            </a:pPr>
            <a:r>
              <a:rPr lang="en-GB" altLang="en-US" sz="1400" u="sng" dirty="0">
                <a:cs typeface="Times New Roman" pitchFamily="18" charset="0"/>
              </a:rPr>
              <a:t>Place value counters</a:t>
            </a:r>
            <a:r>
              <a:rPr lang="en-GB" altLang="en-US" sz="1400" dirty="0">
                <a:cs typeface="Times New Roman" pitchFamily="18" charset="0"/>
              </a:rPr>
              <a:t>– </a:t>
            </a:r>
            <a:r>
              <a:rPr lang="en-GB" altLang="en-US" sz="1400" dirty="0" err="1">
                <a:cs typeface="Times New Roman" pitchFamily="18" charset="0"/>
              </a:rPr>
              <a:t>Ifcreate</a:t>
            </a:r>
            <a:r>
              <a:rPr lang="en-GB" altLang="en-US" sz="1400" dirty="0">
                <a:cs typeface="Times New Roman" pitchFamily="18" charset="0"/>
              </a:rPr>
              <a:t> your own place value counters to count in 100s</a:t>
            </a:r>
          </a:p>
          <a:p>
            <a:pPr lvl="0" eaLnBrk="0" fontAlgn="base" hangingPunct="0">
              <a:spcBef>
                <a:spcPct val="0"/>
              </a:spcBef>
              <a:spcAft>
                <a:spcPct val="0"/>
              </a:spcAft>
              <a:buClrTx/>
              <a:buSzTx/>
            </a:pPr>
            <a:endParaRPr lang="en-GB" altLang="en-US" sz="1400" b="1" dirty="0">
              <a:cs typeface="Times New Roman" pitchFamily="18" charset="0"/>
            </a:endParaRPr>
          </a:p>
          <a:p>
            <a:pPr lvl="0" eaLnBrk="0" fontAlgn="base" hangingPunct="0">
              <a:spcBef>
                <a:spcPct val="0"/>
              </a:spcBef>
              <a:spcAft>
                <a:spcPct val="0"/>
              </a:spcAft>
              <a:buClrTx/>
              <a:buSzTx/>
            </a:pPr>
            <a:r>
              <a:rPr lang="en-GB" altLang="en-US" sz="1400" u="sng" dirty="0">
                <a:cs typeface="Times New Roman" pitchFamily="18" charset="0"/>
              </a:rPr>
              <a:t>1000 chart </a:t>
            </a:r>
            <a:r>
              <a:rPr lang="en-GB" altLang="en-US" sz="1400" dirty="0">
                <a:cs typeface="Times New Roman" pitchFamily="18" charset="0"/>
              </a:rPr>
              <a:t>– Use a 1000 chart and count on in 100s or 50s from any given number Is there a pattern?</a:t>
            </a:r>
          </a:p>
          <a:p>
            <a:pPr lvl="0" eaLnBrk="0" fontAlgn="base" hangingPunct="0">
              <a:spcBef>
                <a:spcPct val="0"/>
              </a:spcBef>
              <a:spcAft>
                <a:spcPct val="0"/>
              </a:spcAft>
              <a:buClrTx/>
              <a:buSzTx/>
            </a:pPr>
            <a:endParaRPr lang="en-GB" altLang="en-US" dirty="0">
              <a:cs typeface="Times New Roman" pitchFamily="18"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lnSpcReduction="20000"/>
          </a:bodyPr>
          <a:lstStyle/>
          <a:p>
            <a:r>
              <a:rPr lang="en-GB" dirty="0"/>
              <a:t>Key Vocabulary</a:t>
            </a:r>
          </a:p>
          <a:p>
            <a:pPr algn="l"/>
            <a:r>
              <a:rPr lang="en-GB" b="0" u="none" dirty="0"/>
              <a:t>What do I </a:t>
            </a:r>
            <a:r>
              <a:rPr lang="en-GB" u="none" dirty="0"/>
              <a:t>add </a:t>
            </a:r>
            <a:r>
              <a:rPr lang="en-GB" b="0" u="none" dirty="0"/>
              <a:t>to 150 to make 300?</a:t>
            </a:r>
          </a:p>
          <a:p>
            <a:pPr algn="l"/>
            <a:r>
              <a:rPr lang="en-GB" b="0" u="none" dirty="0"/>
              <a:t>What is 750 </a:t>
            </a:r>
            <a:r>
              <a:rPr lang="en-GB" u="none" dirty="0"/>
              <a:t>take away </a:t>
            </a:r>
            <a:r>
              <a:rPr lang="en-GB" b="0" u="none" dirty="0"/>
              <a:t>200?</a:t>
            </a:r>
          </a:p>
          <a:p>
            <a:pPr algn="l"/>
            <a:r>
              <a:rPr lang="en-GB" b="0" u="none" dirty="0"/>
              <a:t>What is 150 </a:t>
            </a:r>
            <a:r>
              <a:rPr lang="en-GB" u="none" dirty="0"/>
              <a:t>less than </a:t>
            </a:r>
            <a:r>
              <a:rPr lang="en-GB" b="0" u="none" dirty="0"/>
              <a:t>1500?</a:t>
            </a:r>
          </a:p>
          <a:p>
            <a:pPr algn="l"/>
            <a:r>
              <a:rPr lang="en-GB" u="none" dirty="0"/>
              <a:t>Count backwards in 100s</a:t>
            </a:r>
            <a:r>
              <a:rPr lang="en-GB" b="0" u="none" dirty="0"/>
              <a:t> from 1350</a:t>
            </a:r>
          </a:p>
          <a:p>
            <a:pPr algn="l"/>
            <a:r>
              <a:rPr lang="en-GB" b="0" u="none" dirty="0"/>
              <a:t>Count forwards in 50s from 400</a:t>
            </a:r>
            <a:endParaRPr lang="en-GB" u="none" dirty="0"/>
          </a:p>
        </p:txBody>
      </p:sp>
      <p:graphicFrame>
        <p:nvGraphicFramePr>
          <p:cNvPr id="9" name="Content Placeholder 6"/>
          <p:cNvGraphicFramePr>
            <a:graphicFrameLocks/>
          </p:cNvGraphicFramePr>
          <p:nvPr>
            <p:extLst>
              <p:ext uri="{D42A27DB-BD31-4B8C-83A1-F6EECF244321}">
                <p14:modId xmlns:p14="http://schemas.microsoft.com/office/powerpoint/2010/main" val="1150327035"/>
              </p:ext>
            </p:extLst>
          </p:nvPr>
        </p:nvGraphicFramePr>
        <p:xfrm>
          <a:off x="692696" y="2555777"/>
          <a:ext cx="3456384" cy="3327400"/>
        </p:xfrm>
        <a:graphic>
          <a:graphicData uri="http://schemas.openxmlformats.org/drawingml/2006/table">
            <a:tbl>
              <a:tblPr firstRow="1" bandRow="1">
                <a:tableStyleId>{2D5ABB26-0587-4C30-8999-92F81FD0307C}</a:tableStyleId>
              </a:tblPr>
              <a:tblGrid>
                <a:gridCol w="1152128">
                  <a:extLst>
                    <a:ext uri="{9D8B030D-6E8A-4147-A177-3AD203B41FA5}">
                      <a16:colId xmlns:a16="http://schemas.microsoft.com/office/drawing/2014/main" val="20000"/>
                    </a:ext>
                  </a:extLst>
                </a:gridCol>
                <a:gridCol w="1152128">
                  <a:extLst>
                    <a:ext uri="{9D8B030D-6E8A-4147-A177-3AD203B41FA5}">
                      <a16:colId xmlns:a16="http://schemas.microsoft.com/office/drawing/2014/main" val="20001"/>
                    </a:ext>
                  </a:extLst>
                </a:gridCol>
                <a:gridCol w="1152128">
                  <a:extLst>
                    <a:ext uri="{9D8B030D-6E8A-4147-A177-3AD203B41FA5}">
                      <a16:colId xmlns:a16="http://schemas.microsoft.com/office/drawing/2014/main" val="20002"/>
                    </a:ext>
                  </a:extLst>
                </a:gridCol>
              </a:tblGrid>
              <a:tr h="3024336">
                <a:tc>
                  <a:txBody>
                    <a:bodyPr/>
                    <a:lstStyle/>
                    <a:p>
                      <a:pPr algn="ctr">
                        <a:lnSpc>
                          <a:spcPct val="115000"/>
                        </a:lnSpc>
                        <a:spcAft>
                          <a:spcPts val="0"/>
                        </a:spcAft>
                      </a:pPr>
                      <a:r>
                        <a:rPr lang="en-GB" sz="1100" b="0" dirty="0">
                          <a:effectLst/>
                          <a:latin typeface="Calibri"/>
                          <a:ea typeface="Calibri"/>
                          <a:cs typeface="Times New Roman"/>
                        </a:rPr>
                        <a:t>0</a:t>
                      </a:r>
                    </a:p>
                    <a:p>
                      <a:pPr algn="ctr">
                        <a:lnSpc>
                          <a:spcPct val="115000"/>
                        </a:lnSpc>
                        <a:spcAft>
                          <a:spcPts val="0"/>
                        </a:spcAft>
                      </a:pPr>
                      <a:r>
                        <a:rPr lang="en-GB" sz="1100" b="0" baseline="0" dirty="0">
                          <a:effectLst/>
                          <a:latin typeface="Calibri"/>
                          <a:ea typeface="Calibri"/>
                          <a:cs typeface="Times New Roman"/>
                        </a:rPr>
                        <a:t>100</a:t>
                      </a:r>
                    </a:p>
                    <a:p>
                      <a:pPr algn="ctr">
                        <a:lnSpc>
                          <a:spcPct val="115000"/>
                        </a:lnSpc>
                        <a:spcAft>
                          <a:spcPts val="0"/>
                        </a:spcAft>
                      </a:pPr>
                      <a:r>
                        <a:rPr lang="en-GB" sz="1100" b="0" baseline="0" dirty="0">
                          <a:effectLst/>
                          <a:latin typeface="Calibri"/>
                          <a:ea typeface="Calibri"/>
                          <a:cs typeface="Times New Roman"/>
                        </a:rPr>
                        <a:t>200</a:t>
                      </a:r>
                    </a:p>
                    <a:p>
                      <a:pPr algn="ctr">
                        <a:lnSpc>
                          <a:spcPct val="115000"/>
                        </a:lnSpc>
                        <a:spcAft>
                          <a:spcPts val="0"/>
                        </a:spcAft>
                      </a:pPr>
                      <a:r>
                        <a:rPr lang="en-GB" sz="1100" b="0" baseline="0" dirty="0">
                          <a:effectLst/>
                          <a:latin typeface="Calibri"/>
                          <a:ea typeface="Calibri"/>
                          <a:cs typeface="Times New Roman"/>
                        </a:rPr>
                        <a:t>300</a:t>
                      </a:r>
                    </a:p>
                    <a:p>
                      <a:pPr algn="ctr">
                        <a:lnSpc>
                          <a:spcPct val="115000"/>
                        </a:lnSpc>
                        <a:spcAft>
                          <a:spcPts val="0"/>
                        </a:spcAft>
                      </a:pPr>
                      <a:r>
                        <a:rPr lang="en-GB" sz="1100" b="0" baseline="0" dirty="0">
                          <a:effectLst/>
                          <a:latin typeface="Calibri"/>
                          <a:ea typeface="Calibri"/>
                          <a:cs typeface="Times New Roman"/>
                        </a:rPr>
                        <a:t>400</a:t>
                      </a:r>
                    </a:p>
                    <a:p>
                      <a:pPr algn="ctr">
                        <a:lnSpc>
                          <a:spcPct val="115000"/>
                        </a:lnSpc>
                        <a:spcAft>
                          <a:spcPts val="0"/>
                        </a:spcAft>
                      </a:pPr>
                      <a:r>
                        <a:rPr lang="en-GB" sz="1100" b="0" baseline="0" dirty="0">
                          <a:effectLst/>
                          <a:latin typeface="Calibri"/>
                          <a:ea typeface="Calibri"/>
                          <a:cs typeface="Times New Roman"/>
                        </a:rPr>
                        <a:t>500</a:t>
                      </a:r>
                    </a:p>
                    <a:p>
                      <a:pPr algn="ctr">
                        <a:lnSpc>
                          <a:spcPct val="115000"/>
                        </a:lnSpc>
                        <a:spcAft>
                          <a:spcPts val="0"/>
                        </a:spcAft>
                      </a:pPr>
                      <a:r>
                        <a:rPr lang="en-GB" sz="1100" b="0" baseline="0" dirty="0">
                          <a:effectLst/>
                          <a:latin typeface="Calibri"/>
                          <a:ea typeface="Calibri"/>
                          <a:cs typeface="Times New Roman"/>
                        </a:rPr>
                        <a:t>600</a:t>
                      </a:r>
                    </a:p>
                    <a:p>
                      <a:pPr algn="ctr">
                        <a:lnSpc>
                          <a:spcPct val="115000"/>
                        </a:lnSpc>
                        <a:spcAft>
                          <a:spcPts val="0"/>
                        </a:spcAft>
                      </a:pPr>
                      <a:r>
                        <a:rPr lang="en-GB" sz="1100" b="0" baseline="0" dirty="0">
                          <a:effectLst/>
                          <a:latin typeface="Calibri"/>
                          <a:ea typeface="Calibri"/>
                          <a:cs typeface="Times New Roman"/>
                        </a:rPr>
                        <a:t>700</a:t>
                      </a:r>
                    </a:p>
                    <a:p>
                      <a:pPr algn="ctr">
                        <a:lnSpc>
                          <a:spcPct val="115000"/>
                        </a:lnSpc>
                        <a:spcAft>
                          <a:spcPts val="0"/>
                        </a:spcAft>
                      </a:pPr>
                      <a:r>
                        <a:rPr lang="en-GB" sz="1100" b="0" baseline="0" dirty="0">
                          <a:effectLst/>
                          <a:latin typeface="Calibri"/>
                          <a:ea typeface="Calibri"/>
                          <a:cs typeface="Times New Roman"/>
                        </a:rPr>
                        <a:t>800</a:t>
                      </a:r>
                    </a:p>
                    <a:p>
                      <a:pPr algn="ctr">
                        <a:lnSpc>
                          <a:spcPct val="115000"/>
                        </a:lnSpc>
                        <a:spcAft>
                          <a:spcPts val="0"/>
                        </a:spcAft>
                      </a:pPr>
                      <a:r>
                        <a:rPr lang="en-GB" sz="1100" b="0" baseline="0" dirty="0">
                          <a:effectLst/>
                          <a:latin typeface="Calibri"/>
                          <a:ea typeface="Calibri"/>
                          <a:cs typeface="Times New Roman"/>
                        </a:rPr>
                        <a:t>900</a:t>
                      </a:r>
                    </a:p>
                    <a:p>
                      <a:pPr algn="ctr">
                        <a:lnSpc>
                          <a:spcPct val="115000"/>
                        </a:lnSpc>
                        <a:spcAft>
                          <a:spcPts val="0"/>
                        </a:spcAft>
                      </a:pPr>
                      <a:r>
                        <a:rPr lang="en-GB" sz="1100" b="0" baseline="0" dirty="0">
                          <a:effectLst/>
                          <a:latin typeface="Calibri"/>
                          <a:ea typeface="Calibri"/>
                          <a:cs typeface="Times New Roman"/>
                        </a:rPr>
                        <a:t>1000</a:t>
                      </a:r>
                    </a:p>
                    <a:p>
                      <a:pPr algn="ctr">
                        <a:lnSpc>
                          <a:spcPct val="115000"/>
                        </a:lnSpc>
                        <a:spcAft>
                          <a:spcPts val="0"/>
                        </a:spcAft>
                      </a:pPr>
                      <a:r>
                        <a:rPr lang="en-GB" sz="1100" b="0" baseline="0" dirty="0">
                          <a:effectLst/>
                          <a:latin typeface="Calibri"/>
                          <a:ea typeface="Calibri"/>
                          <a:cs typeface="Times New Roman"/>
                        </a:rPr>
                        <a:t>1100</a:t>
                      </a:r>
                    </a:p>
                    <a:p>
                      <a:pPr algn="ctr">
                        <a:lnSpc>
                          <a:spcPct val="115000"/>
                        </a:lnSpc>
                        <a:spcAft>
                          <a:spcPts val="0"/>
                        </a:spcAft>
                      </a:pPr>
                      <a:r>
                        <a:rPr lang="en-GB" sz="1100" b="0" baseline="0" dirty="0">
                          <a:effectLst/>
                          <a:latin typeface="Calibri"/>
                          <a:ea typeface="Calibri"/>
                          <a:cs typeface="Times New Roman"/>
                        </a:rPr>
                        <a:t>1200</a:t>
                      </a:r>
                    </a:p>
                    <a:p>
                      <a:pPr algn="ctr">
                        <a:lnSpc>
                          <a:spcPct val="115000"/>
                        </a:lnSpc>
                        <a:spcAft>
                          <a:spcPts val="0"/>
                        </a:spcAft>
                      </a:pPr>
                      <a:r>
                        <a:rPr lang="en-GB" sz="1100" b="0" baseline="0" dirty="0">
                          <a:effectLst/>
                          <a:latin typeface="Calibri"/>
                          <a:ea typeface="Calibri"/>
                          <a:cs typeface="Times New Roman"/>
                        </a:rPr>
                        <a:t>1300</a:t>
                      </a:r>
                    </a:p>
                    <a:p>
                      <a:pPr algn="ctr">
                        <a:lnSpc>
                          <a:spcPct val="115000"/>
                        </a:lnSpc>
                        <a:spcAft>
                          <a:spcPts val="0"/>
                        </a:spcAft>
                      </a:pPr>
                      <a:r>
                        <a:rPr lang="en-GB" sz="1100" b="0" baseline="0" dirty="0">
                          <a:effectLst/>
                          <a:latin typeface="Calibri"/>
                          <a:ea typeface="Calibri"/>
                          <a:cs typeface="Times New Roman"/>
                        </a:rPr>
                        <a:t>1400</a:t>
                      </a:r>
                    </a:p>
                  </a:txBody>
                  <a:tcPr marL="68580" marR="68580" marT="0" marB="0"/>
                </a:tc>
                <a:tc>
                  <a:txBody>
                    <a:bodyPr/>
                    <a:lstStyle/>
                    <a:p>
                      <a:pPr algn="ctr">
                        <a:lnSpc>
                          <a:spcPct val="115000"/>
                        </a:lnSpc>
                        <a:spcAft>
                          <a:spcPts val="0"/>
                        </a:spcAft>
                      </a:pPr>
                      <a:r>
                        <a:rPr lang="en-GB" sz="1100" b="0" baseline="0" dirty="0">
                          <a:effectLst/>
                          <a:latin typeface="Calibri"/>
                          <a:ea typeface="Calibri"/>
                          <a:cs typeface="Times New Roman"/>
                        </a:rPr>
                        <a:t>0</a:t>
                      </a:r>
                    </a:p>
                    <a:p>
                      <a:pPr algn="ctr">
                        <a:lnSpc>
                          <a:spcPct val="115000"/>
                        </a:lnSpc>
                        <a:spcAft>
                          <a:spcPts val="0"/>
                        </a:spcAft>
                      </a:pPr>
                      <a:r>
                        <a:rPr lang="en-GB" sz="1100" b="0" baseline="0" dirty="0">
                          <a:effectLst/>
                          <a:latin typeface="Calibri"/>
                          <a:ea typeface="Calibri"/>
                          <a:cs typeface="Times New Roman"/>
                        </a:rPr>
                        <a:t>50</a:t>
                      </a:r>
                    </a:p>
                    <a:p>
                      <a:pPr algn="ctr">
                        <a:lnSpc>
                          <a:spcPct val="115000"/>
                        </a:lnSpc>
                        <a:spcAft>
                          <a:spcPts val="0"/>
                        </a:spcAft>
                      </a:pPr>
                      <a:r>
                        <a:rPr lang="en-GB" sz="1100" b="0" baseline="0" dirty="0">
                          <a:effectLst/>
                          <a:latin typeface="Calibri"/>
                          <a:ea typeface="Calibri"/>
                          <a:cs typeface="Times New Roman"/>
                        </a:rPr>
                        <a:t>100</a:t>
                      </a:r>
                    </a:p>
                    <a:p>
                      <a:pPr algn="ctr">
                        <a:lnSpc>
                          <a:spcPct val="115000"/>
                        </a:lnSpc>
                        <a:spcAft>
                          <a:spcPts val="0"/>
                        </a:spcAft>
                      </a:pPr>
                      <a:r>
                        <a:rPr lang="en-GB" sz="1100" b="0" baseline="0" dirty="0">
                          <a:effectLst/>
                          <a:latin typeface="Calibri"/>
                          <a:ea typeface="Calibri"/>
                          <a:cs typeface="Times New Roman"/>
                        </a:rPr>
                        <a:t>150</a:t>
                      </a:r>
                    </a:p>
                    <a:p>
                      <a:pPr algn="ctr">
                        <a:lnSpc>
                          <a:spcPct val="115000"/>
                        </a:lnSpc>
                        <a:spcAft>
                          <a:spcPts val="0"/>
                        </a:spcAft>
                      </a:pPr>
                      <a:r>
                        <a:rPr lang="en-GB" sz="1100" b="0" baseline="0" dirty="0">
                          <a:effectLst/>
                          <a:latin typeface="Calibri"/>
                          <a:ea typeface="Calibri"/>
                          <a:cs typeface="Times New Roman"/>
                        </a:rPr>
                        <a:t>200</a:t>
                      </a:r>
                    </a:p>
                    <a:p>
                      <a:pPr algn="ctr">
                        <a:lnSpc>
                          <a:spcPct val="115000"/>
                        </a:lnSpc>
                        <a:spcAft>
                          <a:spcPts val="0"/>
                        </a:spcAft>
                      </a:pPr>
                      <a:r>
                        <a:rPr lang="en-GB" sz="1100" b="0" baseline="0" dirty="0">
                          <a:effectLst/>
                          <a:latin typeface="Calibri"/>
                          <a:ea typeface="Calibri"/>
                          <a:cs typeface="Times New Roman"/>
                        </a:rPr>
                        <a:t>250</a:t>
                      </a:r>
                    </a:p>
                    <a:p>
                      <a:pPr algn="ctr">
                        <a:lnSpc>
                          <a:spcPct val="115000"/>
                        </a:lnSpc>
                        <a:spcAft>
                          <a:spcPts val="0"/>
                        </a:spcAft>
                      </a:pPr>
                      <a:r>
                        <a:rPr lang="en-GB" sz="1100" b="0" baseline="0" dirty="0">
                          <a:effectLst/>
                          <a:latin typeface="Calibri"/>
                          <a:ea typeface="Calibri"/>
                          <a:cs typeface="Times New Roman"/>
                        </a:rPr>
                        <a:t>300</a:t>
                      </a:r>
                    </a:p>
                    <a:p>
                      <a:pPr algn="ctr">
                        <a:lnSpc>
                          <a:spcPct val="115000"/>
                        </a:lnSpc>
                        <a:spcAft>
                          <a:spcPts val="0"/>
                        </a:spcAft>
                      </a:pPr>
                      <a:r>
                        <a:rPr lang="en-GB" sz="1100" b="0" baseline="0" dirty="0">
                          <a:effectLst/>
                          <a:latin typeface="Calibri"/>
                          <a:ea typeface="Calibri"/>
                          <a:cs typeface="Times New Roman"/>
                        </a:rPr>
                        <a:t>350</a:t>
                      </a:r>
                    </a:p>
                    <a:p>
                      <a:pPr algn="ctr">
                        <a:lnSpc>
                          <a:spcPct val="115000"/>
                        </a:lnSpc>
                        <a:spcAft>
                          <a:spcPts val="0"/>
                        </a:spcAft>
                      </a:pPr>
                      <a:r>
                        <a:rPr lang="en-GB" sz="1100" b="0" baseline="0" dirty="0">
                          <a:effectLst/>
                          <a:latin typeface="Calibri"/>
                          <a:ea typeface="Calibri"/>
                          <a:cs typeface="Times New Roman"/>
                        </a:rPr>
                        <a:t>400</a:t>
                      </a:r>
                    </a:p>
                    <a:p>
                      <a:pPr algn="ctr">
                        <a:lnSpc>
                          <a:spcPct val="115000"/>
                        </a:lnSpc>
                        <a:spcAft>
                          <a:spcPts val="0"/>
                        </a:spcAft>
                      </a:pPr>
                      <a:r>
                        <a:rPr lang="en-GB" sz="1100" b="0" baseline="0" dirty="0">
                          <a:effectLst/>
                          <a:latin typeface="Calibri"/>
                          <a:ea typeface="Calibri"/>
                          <a:cs typeface="Times New Roman"/>
                        </a:rPr>
                        <a:t>450</a:t>
                      </a:r>
                    </a:p>
                    <a:p>
                      <a:pPr algn="ctr">
                        <a:lnSpc>
                          <a:spcPct val="115000"/>
                        </a:lnSpc>
                        <a:spcAft>
                          <a:spcPts val="0"/>
                        </a:spcAft>
                      </a:pPr>
                      <a:r>
                        <a:rPr lang="en-GB" sz="1100" b="0" baseline="0" dirty="0">
                          <a:effectLst/>
                          <a:latin typeface="Calibri"/>
                          <a:ea typeface="Calibri"/>
                          <a:cs typeface="Times New Roman"/>
                        </a:rPr>
                        <a:t>500</a:t>
                      </a:r>
                    </a:p>
                    <a:p>
                      <a:pPr algn="ctr">
                        <a:lnSpc>
                          <a:spcPct val="115000"/>
                        </a:lnSpc>
                        <a:spcAft>
                          <a:spcPts val="0"/>
                        </a:spcAft>
                      </a:pPr>
                      <a:r>
                        <a:rPr lang="en-GB" sz="1100" b="0" baseline="0" dirty="0">
                          <a:effectLst/>
                          <a:latin typeface="Calibri"/>
                          <a:ea typeface="Calibri"/>
                          <a:cs typeface="Times New Roman"/>
                        </a:rPr>
                        <a:t>550</a:t>
                      </a:r>
                    </a:p>
                    <a:p>
                      <a:pPr algn="ctr">
                        <a:lnSpc>
                          <a:spcPct val="115000"/>
                        </a:lnSpc>
                        <a:spcAft>
                          <a:spcPts val="0"/>
                        </a:spcAft>
                      </a:pPr>
                      <a:r>
                        <a:rPr lang="en-GB" sz="1100" b="0" baseline="0" dirty="0">
                          <a:effectLst/>
                          <a:latin typeface="Calibri"/>
                          <a:ea typeface="Calibri"/>
                          <a:cs typeface="Times New Roman"/>
                        </a:rPr>
                        <a:t>600</a:t>
                      </a:r>
                    </a:p>
                    <a:p>
                      <a:pPr algn="ctr">
                        <a:lnSpc>
                          <a:spcPct val="115000"/>
                        </a:lnSpc>
                        <a:spcAft>
                          <a:spcPts val="0"/>
                        </a:spcAft>
                      </a:pPr>
                      <a:r>
                        <a:rPr lang="en-GB" sz="1100" b="0" baseline="0" dirty="0">
                          <a:effectLst/>
                          <a:latin typeface="Calibri"/>
                          <a:ea typeface="Calibri"/>
                          <a:cs typeface="Times New Roman"/>
                        </a:rPr>
                        <a:t>650</a:t>
                      </a:r>
                    </a:p>
                    <a:p>
                      <a:pPr algn="ctr">
                        <a:lnSpc>
                          <a:spcPct val="115000"/>
                        </a:lnSpc>
                        <a:spcAft>
                          <a:spcPts val="0"/>
                        </a:spcAft>
                      </a:pPr>
                      <a:r>
                        <a:rPr lang="en-GB" sz="1100" b="0" baseline="0" dirty="0">
                          <a:effectLst/>
                          <a:latin typeface="Calibri"/>
                          <a:ea typeface="Calibri"/>
                          <a:cs typeface="Times New Roman"/>
                        </a:rPr>
                        <a:t>700</a:t>
                      </a:r>
                      <a:endParaRPr lang="en-GB" sz="1100" dirty="0">
                        <a:effectLst/>
                        <a:latin typeface="Calibri"/>
                        <a:ea typeface="Calibri"/>
                        <a:cs typeface="Times New Roman"/>
                      </a:endParaRPr>
                    </a:p>
                    <a:p>
                      <a:pPr algn="ctr">
                        <a:lnSpc>
                          <a:spcPct val="115000"/>
                        </a:lnSpc>
                        <a:spcAft>
                          <a:spcPts val="0"/>
                        </a:spcAft>
                      </a:pP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050" u="none" dirty="0">
                          <a:effectLst/>
                          <a:latin typeface="Calibri"/>
                          <a:ea typeface="Calibri"/>
                          <a:cs typeface="Times New Roman"/>
                        </a:rPr>
                        <a:t>Count forwards and back in 100s from 0</a:t>
                      </a:r>
                    </a:p>
                    <a:p>
                      <a:pPr algn="ctr">
                        <a:lnSpc>
                          <a:spcPct val="115000"/>
                        </a:lnSpc>
                        <a:spcAft>
                          <a:spcPts val="0"/>
                        </a:spcAft>
                      </a:pPr>
                      <a:endParaRPr lang="en-GB" sz="1050" u="none" dirty="0">
                        <a:effectLst/>
                        <a:latin typeface="Calibri"/>
                        <a:ea typeface="Calibri"/>
                        <a:cs typeface="Times New Roman"/>
                      </a:endParaRPr>
                    </a:p>
                    <a:p>
                      <a:pPr algn="ctr">
                        <a:lnSpc>
                          <a:spcPct val="115000"/>
                        </a:lnSpc>
                        <a:spcAft>
                          <a:spcPts val="0"/>
                        </a:spcAft>
                      </a:pPr>
                      <a:r>
                        <a:rPr lang="en-GB" sz="1050" u="none" dirty="0">
                          <a:effectLst/>
                          <a:latin typeface="Calibri"/>
                          <a:ea typeface="Calibri"/>
                          <a:cs typeface="Times New Roman"/>
                        </a:rPr>
                        <a:t>Children should be able to count in 50s beyond 1000</a:t>
                      </a:r>
                    </a:p>
                    <a:p>
                      <a:pPr algn="ctr">
                        <a:lnSpc>
                          <a:spcPct val="115000"/>
                        </a:lnSpc>
                        <a:spcAft>
                          <a:spcPts val="0"/>
                        </a:spcAft>
                      </a:pPr>
                      <a:endParaRPr lang="en-GB" sz="1050" u="none" dirty="0">
                        <a:effectLst/>
                        <a:latin typeface="Calibri"/>
                        <a:ea typeface="Calibri"/>
                        <a:cs typeface="Times New Roman"/>
                      </a:endParaRPr>
                    </a:p>
                    <a:p>
                      <a:pPr algn="ctr">
                        <a:lnSpc>
                          <a:spcPct val="115000"/>
                        </a:lnSpc>
                        <a:spcAft>
                          <a:spcPts val="0"/>
                        </a:spcAft>
                      </a:pPr>
                      <a:r>
                        <a:rPr lang="en-GB" sz="1050" u="none" baseline="0" dirty="0">
                          <a:effectLst/>
                          <a:latin typeface="Calibri"/>
                          <a:ea typeface="Calibri"/>
                          <a:cs typeface="Times New Roman"/>
                        </a:rPr>
                        <a:t>Count forwards and back in 50s from 0</a:t>
                      </a:r>
                    </a:p>
                    <a:p>
                      <a:pPr algn="ctr">
                        <a:lnSpc>
                          <a:spcPct val="115000"/>
                        </a:lnSpc>
                        <a:spcAft>
                          <a:spcPts val="0"/>
                        </a:spcAft>
                      </a:pPr>
                      <a:endParaRPr lang="en-GB" sz="1050" u="none" baseline="0" dirty="0">
                        <a:effectLst/>
                        <a:latin typeface="Calibri"/>
                        <a:ea typeface="Calibri"/>
                        <a:cs typeface="Times New Roman"/>
                      </a:endParaRPr>
                    </a:p>
                    <a:p>
                      <a:pPr algn="ctr">
                        <a:lnSpc>
                          <a:spcPct val="115000"/>
                        </a:lnSpc>
                        <a:spcAft>
                          <a:spcPts val="0"/>
                        </a:spcAft>
                      </a:pPr>
                      <a:r>
                        <a:rPr lang="en-GB" sz="1050" u="none" baseline="0" dirty="0">
                          <a:effectLst/>
                          <a:latin typeface="Calibri"/>
                          <a:ea typeface="Calibri"/>
                          <a:cs typeface="Times New Roman"/>
                        </a:rPr>
                        <a:t>Children should be able to count in 50s beyond 1000</a:t>
                      </a:r>
                      <a:endParaRPr lang="en-GB" sz="1600" u="none" baseline="0" dirty="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u="sng" baseline="0" dirty="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u="sng" baseline="0" dirty="0">
                        <a:effectLst/>
                        <a:latin typeface="Calibri"/>
                        <a:ea typeface="Calibri"/>
                        <a:cs typeface="Times New Roman"/>
                      </a:endParaRPr>
                    </a:p>
                    <a:p>
                      <a:pPr algn="ctr">
                        <a:lnSpc>
                          <a:spcPct val="115000"/>
                        </a:lnSpc>
                        <a:spcAft>
                          <a:spcPts val="0"/>
                        </a:spcAft>
                      </a:pPr>
                      <a:endParaRPr lang="en-GB" sz="1100" baseline="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33208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Autumn 2</a:t>
            </a:r>
          </a:p>
        </p:txBody>
      </p:sp>
      <p:sp>
        <p:nvSpPr>
          <p:cNvPr id="3" name="Text Placeholder 2"/>
          <p:cNvSpPr>
            <a:spLocks noGrp="1"/>
          </p:cNvSpPr>
          <p:nvPr>
            <p:ph type="body" sz="quarter" idx="11"/>
          </p:nvPr>
        </p:nvSpPr>
        <p:spPr/>
        <p:txBody>
          <a:bodyPr>
            <a:normAutofit fontScale="92500" lnSpcReduction="10000"/>
          </a:bodyPr>
          <a:lstStyle/>
          <a:p>
            <a:r>
              <a:rPr lang="en-GB" dirty="0"/>
              <a:t>I know the multiplication and division facts for the 2, 5 and 10 times tables.</a:t>
            </a:r>
          </a:p>
        </p:txBody>
      </p:sp>
      <p:sp>
        <p:nvSpPr>
          <p:cNvPr id="4" name="Text Placeholder 3"/>
          <p:cNvSpPr>
            <a:spLocks noGrp="1"/>
          </p:cNvSpPr>
          <p:nvPr>
            <p:ph type="body" sz="quarter" idx="12"/>
          </p:nvPr>
        </p:nvSpPr>
        <p:spPr>
          <a:xfrm>
            <a:off x="685801" y="5923908"/>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What do you already know?</a:t>
            </a:r>
            <a:r>
              <a:rPr lang="en-GB" altLang="en-US" dirty="0">
                <a:ea typeface="Calibri" pitchFamily="34" charset="0"/>
                <a:cs typeface="Times New Roman" pitchFamily="18" charset="0"/>
              </a:rPr>
              <a:t> – Your child will already know many of these facts counting in 2, 3, 5 and 10s. Play dart board times tables. Play bean bags in a bucket and earn points for each bean bag – 5 bean bags 10 points per bag – how many points have you scored? </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ea typeface="Calibri" pitchFamily="34" charset="0"/>
                <a:cs typeface="Times New Roman" pitchFamily="18" charset="0"/>
              </a:rPr>
              <a:t>Times Table Rock Stars</a:t>
            </a:r>
            <a:r>
              <a:rPr lang="en-GB" altLang="en-US" dirty="0">
                <a:ea typeface="Calibri" pitchFamily="34" charset="0"/>
                <a:cs typeface="Times New Roman" pitchFamily="18" charset="0"/>
              </a:rPr>
              <a:t> – Your child will be able to access their own personal account at  </a:t>
            </a:r>
            <a:endParaRPr lang="en-GB" altLang="en-US" dirty="0">
              <a:cs typeface="Arial" pitchFamily="34" charset="0"/>
            </a:endParaRPr>
          </a:p>
          <a:p>
            <a:pPr eaLnBrk="0" fontAlgn="base" hangingPunct="0">
              <a:spcBef>
                <a:spcPct val="0"/>
              </a:spcBef>
              <a:spcAft>
                <a:spcPct val="0"/>
              </a:spcAft>
              <a:buClrTx/>
              <a:buSzTx/>
            </a:pPr>
            <a:endParaRPr lang="en-GB" altLang="en-US" dirty="0"/>
          </a:p>
        </p:txBody>
      </p:sp>
      <p:sp>
        <p:nvSpPr>
          <p:cNvPr id="6" name="Text Placeholder 5"/>
          <p:cNvSpPr>
            <a:spLocks noGrp="1"/>
          </p:cNvSpPr>
          <p:nvPr>
            <p:ph type="body" sz="quarter" idx="14"/>
          </p:nvPr>
        </p:nvSpPr>
        <p:spPr/>
        <p:txBody>
          <a:bodyPr/>
          <a:lstStyle/>
          <a:p>
            <a:r>
              <a:rPr lang="en-GB" dirty="0"/>
              <a:t>Key Vocabulary</a:t>
            </a:r>
          </a:p>
          <a:p>
            <a:pPr algn="l"/>
            <a:r>
              <a:rPr lang="en-GB" b="0" u="none" dirty="0"/>
              <a:t>What is 4 </a:t>
            </a:r>
            <a:r>
              <a:rPr lang="en-GB" u="none" dirty="0"/>
              <a:t>multiplied by </a:t>
            </a:r>
            <a:r>
              <a:rPr lang="en-GB" b="0" u="none" dirty="0"/>
              <a:t>5?</a:t>
            </a:r>
          </a:p>
          <a:p>
            <a:pPr algn="l"/>
            <a:r>
              <a:rPr lang="en-GB" b="0" u="none" dirty="0"/>
              <a:t>What is 8</a:t>
            </a:r>
            <a:r>
              <a:rPr lang="en-GB" u="none" dirty="0"/>
              <a:t> times </a:t>
            </a:r>
            <a:r>
              <a:rPr lang="en-GB" b="0" u="none" dirty="0"/>
              <a:t>10?</a:t>
            </a:r>
          </a:p>
          <a:p>
            <a:pPr algn="l"/>
            <a:r>
              <a:rPr lang="en-GB" b="0" u="none" dirty="0"/>
              <a:t>What is 50 </a:t>
            </a:r>
            <a:r>
              <a:rPr lang="en-GB" u="none" dirty="0"/>
              <a:t>divided by </a:t>
            </a:r>
            <a:r>
              <a:rPr lang="en-GB" b="0" u="none" dirty="0"/>
              <a:t>5?</a:t>
            </a:r>
          </a:p>
        </p:txBody>
      </p:sp>
      <p:pic>
        <p:nvPicPr>
          <p:cNvPr id="5" name="Picture 4" descr="A colorful text with black border&#10;&#10;Description automatically generated">
            <a:extLst>
              <a:ext uri="{FF2B5EF4-FFF2-40B4-BE49-F238E27FC236}">
                <a16:creationId xmlns:a16="http://schemas.microsoft.com/office/drawing/2014/main" id="{88C7EE5B-91E9-3DD2-31F8-9C58BA3393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0315" y="8298926"/>
            <a:ext cx="919454" cy="327054"/>
          </a:xfrm>
          <a:prstGeom prst="rect">
            <a:avLst/>
          </a:prstGeom>
        </p:spPr>
      </p:pic>
      <p:graphicFrame>
        <p:nvGraphicFramePr>
          <p:cNvPr id="10" name="Table 9">
            <a:extLst>
              <a:ext uri="{FF2B5EF4-FFF2-40B4-BE49-F238E27FC236}">
                <a16:creationId xmlns:a16="http://schemas.microsoft.com/office/drawing/2014/main" id="{C58F273A-4657-81DB-A6EB-A67F5B72203E}"/>
              </a:ext>
            </a:extLst>
          </p:cNvPr>
          <p:cNvGraphicFramePr>
            <a:graphicFrameLocks noGrp="1"/>
          </p:cNvGraphicFramePr>
          <p:nvPr>
            <p:extLst>
              <p:ext uri="{D42A27DB-BD31-4B8C-83A1-F6EECF244321}">
                <p14:modId xmlns:p14="http://schemas.microsoft.com/office/powerpoint/2010/main" val="322232989"/>
              </p:ext>
            </p:extLst>
          </p:nvPr>
        </p:nvGraphicFramePr>
        <p:xfrm>
          <a:off x="712940" y="2500005"/>
          <a:ext cx="3148107" cy="3368040"/>
        </p:xfrm>
        <a:graphic>
          <a:graphicData uri="http://schemas.openxmlformats.org/drawingml/2006/table">
            <a:tbl>
              <a:tblPr firstRow="1" bandRow="1">
                <a:tableStyleId>{5C22544A-7EE6-4342-B048-85BDC9FD1C3A}</a:tableStyleId>
              </a:tblPr>
              <a:tblGrid>
                <a:gridCol w="1049369">
                  <a:extLst>
                    <a:ext uri="{9D8B030D-6E8A-4147-A177-3AD203B41FA5}">
                      <a16:colId xmlns:a16="http://schemas.microsoft.com/office/drawing/2014/main" val="1959240892"/>
                    </a:ext>
                  </a:extLst>
                </a:gridCol>
                <a:gridCol w="1049369">
                  <a:extLst>
                    <a:ext uri="{9D8B030D-6E8A-4147-A177-3AD203B41FA5}">
                      <a16:colId xmlns:a16="http://schemas.microsoft.com/office/drawing/2014/main" val="4250723546"/>
                    </a:ext>
                  </a:extLst>
                </a:gridCol>
                <a:gridCol w="1049369">
                  <a:extLst>
                    <a:ext uri="{9D8B030D-6E8A-4147-A177-3AD203B41FA5}">
                      <a16:colId xmlns:a16="http://schemas.microsoft.com/office/drawing/2014/main" val="2648850194"/>
                    </a:ext>
                  </a:extLst>
                </a:gridCol>
              </a:tblGrid>
              <a:tr h="249251">
                <a:tc>
                  <a:txBody>
                    <a:bodyPr/>
                    <a:lstStyle/>
                    <a:p>
                      <a:r>
                        <a:rPr lang="en-GB" sz="1100" dirty="0"/>
                        <a:t>10</a:t>
                      </a:r>
                    </a:p>
                  </a:txBody>
                  <a:tcPr/>
                </a:tc>
                <a:tc>
                  <a:txBody>
                    <a:bodyPr/>
                    <a:lstStyle/>
                    <a:p>
                      <a:r>
                        <a:rPr lang="en-GB" sz="1100" dirty="0"/>
                        <a:t>5</a:t>
                      </a:r>
                    </a:p>
                  </a:txBody>
                  <a:tcPr/>
                </a:tc>
                <a:tc>
                  <a:txBody>
                    <a:bodyPr/>
                    <a:lstStyle/>
                    <a:p>
                      <a:r>
                        <a:rPr lang="en-GB" sz="1100" dirty="0"/>
                        <a:t>2</a:t>
                      </a:r>
                    </a:p>
                  </a:txBody>
                  <a:tcPr/>
                </a:tc>
                <a:extLst>
                  <a:ext uri="{0D108BD9-81ED-4DB2-BD59-A6C34878D82A}">
                    <a16:rowId xmlns:a16="http://schemas.microsoft.com/office/drawing/2014/main" val="2774561109"/>
                  </a:ext>
                </a:extLst>
              </a:tr>
              <a:tr h="249251">
                <a:tc>
                  <a:txBody>
                    <a:bodyPr/>
                    <a:lstStyle/>
                    <a:p>
                      <a:r>
                        <a:rPr lang="en-GB" sz="1100" dirty="0"/>
                        <a:t>1x10=10</a:t>
                      </a:r>
                    </a:p>
                  </a:txBody>
                  <a:tcPr/>
                </a:tc>
                <a:tc>
                  <a:txBody>
                    <a:bodyPr/>
                    <a:lstStyle/>
                    <a:p>
                      <a:r>
                        <a:rPr lang="en-GB" sz="1100" dirty="0"/>
                        <a:t>1x5=5</a:t>
                      </a:r>
                    </a:p>
                  </a:txBody>
                  <a:tcPr/>
                </a:tc>
                <a:tc>
                  <a:txBody>
                    <a:bodyPr/>
                    <a:lstStyle/>
                    <a:p>
                      <a:r>
                        <a:rPr lang="en-GB" sz="1100" dirty="0"/>
                        <a:t>1x2=2</a:t>
                      </a:r>
                    </a:p>
                  </a:txBody>
                  <a:tcPr/>
                </a:tc>
                <a:extLst>
                  <a:ext uri="{0D108BD9-81ED-4DB2-BD59-A6C34878D82A}">
                    <a16:rowId xmlns:a16="http://schemas.microsoft.com/office/drawing/2014/main" val="1975962606"/>
                  </a:ext>
                </a:extLst>
              </a:tr>
              <a:tr h="249251">
                <a:tc>
                  <a:txBody>
                    <a:bodyPr/>
                    <a:lstStyle/>
                    <a:p>
                      <a:r>
                        <a:rPr lang="en-GB" sz="1100" dirty="0"/>
                        <a:t>2x10=20</a:t>
                      </a:r>
                    </a:p>
                  </a:txBody>
                  <a:tcPr/>
                </a:tc>
                <a:tc>
                  <a:txBody>
                    <a:bodyPr/>
                    <a:lstStyle/>
                    <a:p>
                      <a:r>
                        <a:rPr lang="en-GB" sz="1100" dirty="0"/>
                        <a:t>2x5=10</a:t>
                      </a:r>
                    </a:p>
                  </a:txBody>
                  <a:tcPr/>
                </a:tc>
                <a:tc>
                  <a:txBody>
                    <a:bodyPr/>
                    <a:lstStyle/>
                    <a:p>
                      <a:r>
                        <a:rPr lang="en-GB" sz="1100" dirty="0"/>
                        <a:t>2x2=4</a:t>
                      </a:r>
                    </a:p>
                  </a:txBody>
                  <a:tcPr/>
                </a:tc>
                <a:extLst>
                  <a:ext uri="{0D108BD9-81ED-4DB2-BD59-A6C34878D82A}">
                    <a16:rowId xmlns:a16="http://schemas.microsoft.com/office/drawing/2014/main" val="1630764201"/>
                  </a:ext>
                </a:extLst>
              </a:tr>
              <a:tr h="249251">
                <a:tc>
                  <a:txBody>
                    <a:bodyPr/>
                    <a:lstStyle/>
                    <a:p>
                      <a:r>
                        <a:rPr lang="en-GB" sz="1100" dirty="0"/>
                        <a:t>3x10=30</a:t>
                      </a:r>
                    </a:p>
                  </a:txBody>
                  <a:tcPr/>
                </a:tc>
                <a:tc>
                  <a:txBody>
                    <a:bodyPr/>
                    <a:lstStyle/>
                    <a:p>
                      <a:r>
                        <a:rPr lang="en-GB" sz="1100" dirty="0"/>
                        <a:t>3x5=15</a:t>
                      </a:r>
                    </a:p>
                  </a:txBody>
                  <a:tcPr/>
                </a:tc>
                <a:tc>
                  <a:txBody>
                    <a:bodyPr/>
                    <a:lstStyle/>
                    <a:p>
                      <a:r>
                        <a:rPr lang="en-GB" sz="1100" dirty="0"/>
                        <a:t>3x2=6</a:t>
                      </a:r>
                    </a:p>
                  </a:txBody>
                  <a:tcPr/>
                </a:tc>
                <a:extLst>
                  <a:ext uri="{0D108BD9-81ED-4DB2-BD59-A6C34878D82A}">
                    <a16:rowId xmlns:a16="http://schemas.microsoft.com/office/drawing/2014/main" val="4079423965"/>
                  </a:ext>
                </a:extLst>
              </a:tr>
              <a:tr h="249251">
                <a:tc>
                  <a:txBody>
                    <a:bodyPr/>
                    <a:lstStyle/>
                    <a:p>
                      <a:r>
                        <a:rPr lang="en-GB" sz="1100" dirty="0"/>
                        <a:t>4x10=40</a:t>
                      </a:r>
                    </a:p>
                  </a:txBody>
                  <a:tcPr/>
                </a:tc>
                <a:tc>
                  <a:txBody>
                    <a:bodyPr/>
                    <a:lstStyle/>
                    <a:p>
                      <a:r>
                        <a:rPr lang="en-GB" sz="1100" dirty="0"/>
                        <a:t>4x5=20</a:t>
                      </a:r>
                    </a:p>
                  </a:txBody>
                  <a:tcPr/>
                </a:tc>
                <a:tc>
                  <a:txBody>
                    <a:bodyPr/>
                    <a:lstStyle/>
                    <a:p>
                      <a:r>
                        <a:rPr lang="en-GB" sz="1100" dirty="0"/>
                        <a:t>4x2=8</a:t>
                      </a:r>
                    </a:p>
                  </a:txBody>
                  <a:tcPr/>
                </a:tc>
                <a:extLst>
                  <a:ext uri="{0D108BD9-81ED-4DB2-BD59-A6C34878D82A}">
                    <a16:rowId xmlns:a16="http://schemas.microsoft.com/office/drawing/2014/main" val="1112012749"/>
                  </a:ext>
                </a:extLst>
              </a:tr>
              <a:tr h="249251">
                <a:tc>
                  <a:txBody>
                    <a:bodyPr/>
                    <a:lstStyle/>
                    <a:p>
                      <a:r>
                        <a:rPr lang="en-GB" sz="1100" dirty="0"/>
                        <a:t>5x10=50</a:t>
                      </a:r>
                    </a:p>
                  </a:txBody>
                  <a:tcPr/>
                </a:tc>
                <a:tc>
                  <a:txBody>
                    <a:bodyPr/>
                    <a:lstStyle/>
                    <a:p>
                      <a:r>
                        <a:rPr lang="en-GB" sz="1100" dirty="0"/>
                        <a:t>5x5=25</a:t>
                      </a:r>
                    </a:p>
                  </a:txBody>
                  <a:tcPr/>
                </a:tc>
                <a:tc>
                  <a:txBody>
                    <a:bodyPr/>
                    <a:lstStyle/>
                    <a:p>
                      <a:r>
                        <a:rPr lang="en-GB" sz="1100" dirty="0"/>
                        <a:t>5x2=10</a:t>
                      </a:r>
                    </a:p>
                  </a:txBody>
                  <a:tcPr/>
                </a:tc>
                <a:extLst>
                  <a:ext uri="{0D108BD9-81ED-4DB2-BD59-A6C34878D82A}">
                    <a16:rowId xmlns:a16="http://schemas.microsoft.com/office/drawing/2014/main" val="2708123929"/>
                  </a:ext>
                </a:extLst>
              </a:tr>
              <a:tr h="249251">
                <a:tc>
                  <a:txBody>
                    <a:bodyPr/>
                    <a:lstStyle/>
                    <a:p>
                      <a:r>
                        <a:rPr lang="en-GB" sz="1100" dirty="0"/>
                        <a:t>6x10=60</a:t>
                      </a:r>
                    </a:p>
                  </a:txBody>
                  <a:tcPr/>
                </a:tc>
                <a:tc>
                  <a:txBody>
                    <a:bodyPr/>
                    <a:lstStyle/>
                    <a:p>
                      <a:r>
                        <a:rPr lang="en-GB" sz="1100" dirty="0"/>
                        <a:t>6x5=30</a:t>
                      </a:r>
                    </a:p>
                  </a:txBody>
                  <a:tcPr/>
                </a:tc>
                <a:tc>
                  <a:txBody>
                    <a:bodyPr/>
                    <a:lstStyle/>
                    <a:p>
                      <a:r>
                        <a:rPr lang="en-GB" sz="1100" dirty="0"/>
                        <a:t>6x2=12</a:t>
                      </a:r>
                    </a:p>
                  </a:txBody>
                  <a:tcPr/>
                </a:tc>
                <a:extLst>
                  <a:ext uri="{0D108BD9-81ED-4DB2-BD59-A6C34878D82A}">
                    <a16:rowId xmlns:a16="http://schemas.microsoft.com/office/drawing/2014/main" val="1294925147"/>
                  </a:ext>
                </a:extLst>
              </a:tr>
              <a:tr h="249251">
                <a:tc>
                  <a:txBody>
                    <a:bodyPr/>
                    <a:lstStyle/>
                    <a:p>
                      <a:r>
                        <a:rPr lang="en-GB" sz="1100" dirty="0"/>
                        <a:t>7x10=70</a:t>
                      </a:r>
                    </a:p>
                  </a:txBody>
                  <a:tcPr/>
                </a:tc>
                <a:tc>
                  <a:txBody>
                    <a:bodyPr/>
                    <a:lstStyle/>
                    <a:p>
                      <a:r>
                        <a:rPr lang="en-GB" sz="1100" dirty="0"/>
                        <a:t>7x5=35</a:t>
                      </a:r>
                    </a:p>
                  </a:txBody>
                  <a:tcPr/>
                </a:tc>
                <a:tc>
                  <a:txBody>
                    <a:bodyPr/>
                    <a:lstStyle/>
                    <a:p>
                      <a:r>
                        <a:rPr lang="en-GB" sz="1100" dirty="0"/>
                        <a:t>7x2=14</a:t>
                      </a:r>
                    </a:p>
                  </a:txBody>
                  <a:tcPr/>
                </a:tc>
                <a:extLst>
                  <a:ext uri="{0D108BD9-81ED-4DB2-BD59-A6C34878D82A}">
                    <a16:rowId xmlns:a16="http://schemas.microsoft.com/office/drawing/2014/main" val="4025617792"/>
                  </a:ext>
                </a:extLst>
              </a:tr>
              <a:tr h="249251">
                <a:tc>
                  <a:txBody>
                    <a:bodyPr/>
                    <a:lstStyle/>
                    <a:p>
                      <a:r>
                        <a:rPr lang="en-GB" sz="1100" dirty="0"/>
                        <a:t>8x10=80</a:t>
                      </a:r>
                    </a:p>
                  </a:txBody>
                  <a:tcPr/>
                </a:tc>
                <a:tc>
                  <a:txBody>
                    <a:bodyPr/>
                    <a:lstStyle/>
                    <a:p>
                      <a:r>
                        <a:rPr lang="en-GB" sz="1100" dirty="0"/>
                        <a:t>8x5=40</a:t>
                      </a:r>
                    </a:p>
                  </a:txBody>
                  <a:tcPr/>
                </a:tc>
                <a:tc>
                  <a:txBody>
                    <a:bodyPr/>
                    <a:lstStyle/>
                    <a:p>
                      <a:r>
                        <a:rPr lang="en-GB" sz="1100" dirty="0"/>
                        <a:t>8x2=16</a:t>
                      </a:r>
                    </a:p>
                  </a:txBody>
                  <a:tcPr/>
                </a:tc>
                <a:extLst>
                  <a:ext uri="{0D108BD9-81ED-4DB2-BD59-A6C34878D82A}">
                    <a16:rowId xmlns:a16="http://schemas.microsoft.com/office/drawing/2014/main" val="950460787"/>
                  </a:ext>
                </a:extLst>
              </a:tr>
              <a:tr h="249251">
                <a:tc>
                  <a:txBody>
                    <a:bodyPr/>
                    <a:lstStyle/>
                    <a:p>
                      <a:r>
                        <a:rPr lang="en-GB" sz="1100" dirty="0"/>
                        <a:t>9x10=90</a:t>
                      </a:r>
                    </a:p>
                  </a:txBody>
                  <a:tcPr/>
                </a:tc>
                <a:tc>
                  <a:txBody>
                    <a:bodyPr/>
                    <a:lstStyle/>
                    <a:p>
                      <a:r>
                        <a:rPr lang="en-GB" sz="1100" dirty="0"/>
                        <a:t>9x5=45</a:t>
                      </a:r>
                    </a:p>
                  </a:txBody>
                  <a:tcPr/>
                </a:tc>
                <a:tc>
                  <a:txBody>
                    <a:bodyPr/>
                    <a:lstStyle/>
                    <a:p>
                      <a:r>
                        <a:rPr lang="en-GB" sz="1100" dirty="0"/>
                        <a:t>9x2=18</a:t>
                      </a:r>
                    </a:p>
                  </a:txBody>
                  <a:tcPr/>
                </a:tc>
                <a:extLst>
                  <a:ext uri="{0D108BD9-81ED-4DB2-BD59-A6C34878D82A}">
                    <a16:rowId xmlns:a16="http://schemas.microsoft.com/office/drawing/2014/main" val="1489883650"/>
                  </a:ext>
                </a:extLst>
              </a:tr>
              <a:tr h="249251">
                <a:tc>
                  <a:txBody>
                    <a:bodyPr/>
                    <a:lstStyle/>
                    <a:p>
                      <a:r>
                        <a:rPr lang="en-GB" sz="1100" dirty="0"/>
                        <a:t>10x10=100</a:t>
                      </a:r>
                    </a:p>
                  </a:txBody>
                  <a:tcPr/>
                </a:tc>
                <a:tc>
                  <a:txBody>
                    <a:bodyPr/>
                    <a:lstStyle/>
                    <a:p>
                      <a:r>
                        <a:rPr lang="en-GB" sz="1100" dirty="0"/>
                        <a:t>10x5=50</a:t>
                      </a:r>
                    </a:p>
                  </a:txBody>
                  <a:tcPr/>
                </a:tc>
                <a:tc>
                  <a:txBody>
                    <a:bodyPr/>
                    <a:lstStyle/>
                    <a:p>
                      <a:r>
                        <a:rPr lang="en-GB" sz="1100" dirty="0"/>
                        <a:t>10x2=20</a:t>
                      </a:r>
                    </a:p>
                  </a:txBody>
                  <a:tcPr/>
                </a:tc>
                <a:extLst>
                  <a:ext uri="{0D108BD9-81ED-4DB2-BD59-A6C34878D82A}">
                    <a16:rowId xmlns:a16="http://schemas.microsoft.com/office/drawing/2014/main" val="772799304"/>
                  </a:ext>
                </a:extLst>
              </a:tr>
              <a:tr h="249251">
                <a:tc>
                  <a:txBody>
                    <a:bodyPr/>
                    <a:lstStyle/>
                    <a:p>
                      <a:r>
                        <a:rPr lang="en-GB" sz="1100" dirty="0"/>
                        <a:t>11x10=110</a:t>
                      </a:r>
                    </a:p>
                  </a:txBody>
                  <a:tcPr/>
                </a:tc>
                <a:tc>
                  <a:txBody>
                    <a:bodyPr/>
                    <a:lstStyle/>
                    <a:p>
                      <a:r>
                        <a:rPr lang="en-GB" sz="1100" dirty="0"/>
                        <a:t>11x5=55</a:t>
                      </a:r>
                    </a:p>
                  </a:txBody>
                  <a:tcPr/>
                </a:tc>
                <a:tc>
                  <a:txBody>
                    <a:bodyPr/>
                    <a:lstStyle/>
                    <a:p>
                      <a:r>
                        <a:rPr lang="en-GB" sz="1100" dirty="0"/>
                        <a:t>11x2=22</a:t>
                      </a:r>
                    </a:p>
                  </a:txBody>
                  <a:tcPr/>
                </a:tc>
                <a:extLst>
                  <a:ext uri="{0D108BD9-81ED-4DB2-BD59-A6C34878D82A}">
                    <a16:rowId xmlns:a16="http://schemas.microsoft.com/office/drawing/2014/main" val="2065228025"/>
                  </a:ext>
                </a:extLst>
              </a:tr>
              <a:tr h="249251">
                <a:tc>
                  <a:txBody>
                    <a:bodyPr/>
                    <a:lstStyle/>
                    <a:p>
                      <a:r>
                        <a:rPr lang="en-GB" sz="1100" dirty="0"/>
                        <a:t>12x10=120</a:t>
                      </a:r>
                    </a:p>
                  </a:txBody>
                  <a:tcPr/>
                </a:tc>
                <a:tc>
                  <a:txBody>
                    <a:bodyPr/>
                    <a:lstStyle/>
                    <a:p>
                      <a:r>
                        <a:rPr lang="en-GB" sz="1100" dirty="0"/>
                        <a:t>12x5=60</a:t>
                      </a:r>
                    </a:p>
                  </a:txBody>
                  <a:tcPr/>
                </a:tc>
                <a:tc>
                  <a:txBody>
                    <a:bodyPr/>
                    <a:lstStyle/>
                    <a:p>
                      <a:r>
                        <a:rPr lang="en-GB" sz="1100" dirty="0"/>
                        <a:t>12x2=24</a:t>
                      </a:r>
                    </a:p>
                  </a:txBody>
                  <a:tcPr/>
                </a:tc>
                <a:extLst>
                  <a:ext uri="{0D108BD9-81ED-4DB2-BD59-A6C34878D82A}">
                    <a16:rowId xmlns:a16="http://schemas.microsoft.com/office/drawing/2014/main" val="2010892767"/>
                  </a:ext>
                </a:extLst>
              </a:tr>
            </a:tbl>
          </a:graphicData>
        </a:graphic>
      </p:graphicFrame>
      <p:pic>
        <p:nvPicPr>
          <p:cNvPr id="8" name="Picture 7" descr="A circular chart with numbers and a red text&#10;&#10;Description automatically generated">
            <a:extLst>
              <a:ext uri="{FF2B5EF4-FFF2-40B4-BE49-F238E27FC236}">
                <a16:creationId xmlns:a16="http://schemas.microsoft.com/office/drawing/2014/main" id="{ECEB9F07-5E9D-18A0-4B6E-03D88B3814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1044" y="4498748"/>
            <a:ext cx="1702982" cy="1688364"/>
          </a:xfrm>
          <a:prstGeom prst="rect">
            <a:avLst/>
          </a:prstGeom>
        </p:spPr>
      </p:pic>
    </p:spTree>
    <p:extLst>
      <p:ext uri="{BB962C8B-B14F-4D97-AF65-F5344CB8AC3E}">
        <p14:creationId xmlns:p14="http://schemas.microsoft.com/office/powerpoint/2010/main" val="7008042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E4B91-633C-8C6D-489E-03EB246F2339}"/>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5E9C47CF-75D4-5C87-51B8-1DEA1D3D6B08}"/>
              </a:ext>
            </a:extLst>
          </p:cNvPr>
          <p:cNvSpPr>
            <a:spLocks noGrp="1"/>
          </p:cNvSpPr>
          <p:nvPr>
            <p:ph type="body" sz="quarter" idx="10"/>
          </p:nvPr>
        </p:nvSpPr>
        <p:spPr/>
        <p:txBody>
          <a:bodyPr/>
          <a:lstStyle/>
          <a:p>
            <a:r>
              <a:rPr lang="en-GB" dirty="0"/>
              <a:t>Year 3 – Spring 1</a:t>
            </a:r>
          </a:p>
        </p:txBody>
      </p:sp>
      <p:sp>
        <p:nvSpPr>
          <p:cNvPr id="3" name="Text Placeholder 2">
            <a:extLst>
              <a:ext uri="{FF2B5EF4-FFF2-40B4-BE49-F238E27FC236}">
                <a16:creationId xmlns:a16="http://schemas.microsoft.com/office/drawing/2014/main" id="{54E092FC-E9ED-56BE-C13D-5D83167EE01D}"/>
              </a:ext>
            </a:extLst>
          </p:cNvPr>
          <p:cNvSpPr>
            <a:spLocks noGrp="1"/>
          </p:cNvSpPr>
          <p:nvPr>
            <p:ph type="body" sz="quarter" idx="11"/>
          </p:nvPr>
        </p:nvSpPr>
        <p:spPr/>
        <p:txBody>
          <a:bodyPr/>
          <a:lstStyle/>
          <a:p>
            <a:r>
              <a:rPr lang="en-GB" dirty="0"/>
              <a:t>I know the multiplication and division facts for the 4 times table.</a:t>
            </a:r>
          </a:p>
        </p:txBody>
      </p:sp>
      <p:sp>
        <p:nvSpPr>
          <p:cNvPr id="4" name="Text Placeholder 3">
            <a:extLst>
              <a:ext uri="{FF2B5EF4-FFF2-40B4-BE49-F238E27FC236}">
                <a16:creationId xmlns:a16="http://schemas.microsoft.com/office/drawing/2014/main" id="{F66C1454-E5B8-CFB3-6CA5-C7FF9CAA6668}"/>
              </a:ext>
            </a:extLst>
          </p:cNvPr>
          <p:cNvSpPr>
            <a:spLocks noGrp="1"/>
          </p:cNvSpPr>
          <p:nvPr>
            <p:ph type="body" sz="quarter" idx="12"/>
          </p:nvPr>
        </p:nvSpPr>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What do you already know?</a:t>
            </a:r>
            <a:r>
              <a:rPr lang="en-GB" altLang="en-US" dirty="0">
                <a:ea typeface="Calibri" pitchFamily="34" charset="0"/>
                <a:cs typeface="Times New Roman" pitchFamily="18" charset="0"/>
              </a:rPr>
              <a:t> – Your child will already know many of these facts from the 2, 3, 5 and 10 times tables. </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Double and double again</a:t>
            </a:r>
            <a:r>
              <a:rPr lang="en-GB" altLang="en-US" dirty="0">
                <a:cs typeface="Arial" pitchFamily="34" charset="0"/>
              </a:rPr>
              <a:t> – Multiplying a number by 4 is the same as doubling and doubling again. Double 6 is 12 and double 12 is 24, so 6 </a:t>
            </a:r>
            <a:r>
              <a:rPr lang="en-GB" dirty="0"/>
              <a:t>× 4 = 24.</a:t>
            </a:r>
            <a:endParaRPr lang="en-GB"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altLang="en-US" dirty="0"/>
              <a:t>12</a:t>
            </a:r>
            <a:r>
              <a:rPr lang="en-GB" dirty="0"/>
              <a:t> × 4 = 48), 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ea typeface="Calibri" pitchFamily="34" charset="0"/>
                <a:cs typeface="Times New Roman" pitchFamily="18" charset="0"/>
              </a:rPr>
              <a:t>Times Table Rock Stars</a:t>
            </a:r>
            <a:r>
              <a:rPr lang="en-GB" altLang="en-US" dirty="0">
                <a:ea typeface="Calibri" pitchFamily="34" charset="0"/>
                <a:cs typeface="Times New Roman" pitchFamily="18" charset="0"/>
              </a:rPr>
              <a:t> – Your child will be able to access their own personal account at  </a:t>
            </a:r>
            <a:endParaRPr lang="en-GB" altLang="en-US" dirty="0">
              <a:cs typeface="Arial" pitchFamily="34" charset="0"/>
            </a:endParaRPr>
          </a:p>
          <a:p>
            <a:pPr eaLnBrk="0" fontAlgn="base" hangingPunct="0">
              <a:spcBef>
                <a:spcPct val="0"/>
              </a:spcBef>
              <a:spcAft>
                <a:spcPct val="0"/>
              </a:spcAft>
              <a:buClrTx/>
              <a:buSzTx/>
            </a:pPr>
            <a:endParaRPr lang="en-GB" altLang="en-US" dirty="0"/>
          </a:p>
        </p:txBody>
      </p:sp>
      <p:graphicFrame>
        <p:nvGraphicFramePr>
          <p:cNvPr id="7" name="Content Placeholder 6">
            <a:extLst>
              <a:ext uri="{FF2B5EF4-FFF2-40B4-BE49-F238E27FC236}">
                <a16:creationId xmlns:a16="http://schemas.microsoft.com/office/drawing/2014/main" id="{AA6FCAA7-71EE-CEE5-F41D-869A14F16FCD}"/>
              </a:ext>
            </a:extLst>
          </p:cNvPr>
          <p:cNvGraphicFramePr>
            <a:graphicFrameLocks noGrp="1"/>
          </p:cNvGraphicFramePr>
          <p:nvPr>
            <p:ph sz="quarter" idx="13"/>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4 × 1 = 4</a:t>
                      </a:r>
                    </a:p>
                    <a:p>
                      <a:pPr algn="ctr">
                        <a:lnSpc>
                          <a:spcPct val="115000"/>
                        </a:lnSpc>
                        <a:spcAft>
                          <a:spcPts val="0"/>
                        </a:spcAft>
                      </a:pPr>
                      <a:r>
                        <a:rPr lang="en-GB" sz="1100" dirty="0">
                          <a:effectLst/>
                        </a:rPr>
                        <a:t>4 × 2 = 8</a:t>
                      </a:r>
                    </a:p>
                    <a:p>
                      <a:pPr algn="ctr">
                        <a:lnSpc>
                          <a:spcPct val="115000"/>
                        </a:lnSpc>
                        <a:spcAft>
                          <a:spcPts val="0"/>
                        </a:spcAft>
                      </a:pPr>
                      <a:r>
                        <a:rPr lang="en-GB" sz="1100" dirty="0">
                          <a:effectLst/>
                        </a:rPr>
                        <a:t>4 × 3 = 12</a:t>
                      </a:r>
                    </a:p>
                    <a:p>
                      <a:pPr algn="ctr">
                        <a:lnSpc>
                          <a:spcPct val="115000"/>
                        </a:lnSpc>
                        <a:spcAft>
                          <a:spcPts val="0"/>
                        </a:spcAft>
                      </a:pPr>
                      <a:r>
                        <a:rPr lang="en-GB" sz="1100" dirty="0">
                          <a:effectLst/>
                        </a:rPr>
                        <a:t>4 × 4 = 16</a:t>
                      </a:r>
                    </a:p>
                    <a:p>
                      <a:pPr algn="ctr">
                        <a:lnSpc>
                          <a:spcPct val="115000"/>
                        </a:lnSpc>
                        <a:spcAft>
                          <a:spcPts val="0"/>
                        </a:spcAft>
                      </a:pPr>
                      <a:r>
                        <a:rPr lang="en-GB" sz="1100" dirty="0">
                          <a:effectLst/>
                        </a:rPr>
                        <a:t>4 × 5 = 20</a:t>
                      </a:r>
                    </a:p>
                    <a:p>
                      <a:pPr algn="ctr">
                        <a:lnSpc>
                          <a:spcPct val="115000"/>
                        </a:lnSpc>
                        <a:spcAft>
                          <a:spcPts val="0"/>
                        </a:spcAft>
                      </a:pPr>
                      <a:r>
                        <a:rPr lang="en-GB" sz="1100" baseline="0" dirty="0">
                          <a:effectLst/>
                        </a:rPr>
                        <a:t>4 </a:t>
                      </a:r>
                      <a:r>
                        <a:rPr lang="en-GB" sz="1100" dirty="0">
                          <a:effectLst/>
                        </a:rPr>
                        <a:t>× 6 = 24</a:t>
                      </a:r>
                    </a:p>
                    <a:p>
                      <a:pPr algn="ctr">
                        <a:lnSpc>
                          <a:spcPct val="115000"/>
                        </a:lnSpc>
                        <a:spcAft>
                          <a:spcPts val="0"/>
                        </a:spcAft>
                      </a:pPr>
                      <a:r>
                        <a:rPr lang="en-GB" sz="1100" dirty="0">
                          <a:effectLst/>
                        </a:rPr>
                        <a:t>4 × 7 = 28</a:t>
                      </a:r>
                    </a:p>
                    <a:p>
                      <a:pPr algn="ctr">
                        <a:lnSpc>
                          <a:spcPct val="115000"/>
                        </a:lnSpc>
                        <a:spcAft>
                          <a:spcPts val="0"/>
                        </a:spcAft>
                      </a:pPr>
                      <a:r>
                        <a:rPr lang="en-GB" sz="1100" dirty="0">
                          <a:effectLst/>
                        </a:rPr>
                        <a:t>4 × 8 = 32</a:t>
                      </a:r>
                    </a:p>
                    <a:p>
                      <a:pPr algn="ctr">
                        <a:lnSpc>
                          <a:spcPct val="115000"/>
                        </a:lnSpc>
                        <a:spcAft>
                          <a:spcPts val="0"/>
                        </a:spcAft>
                      </a:pPr>
                      <a:r>
                        <a:rPr lang="en-GB" sz="1100" dirty="0">
                          <a:effectLst/>
                        </a:rPr>
                        <a:t>4 × 9 = 36</a:t>
                      </a:r>
                    </a:p>
                    <a:p>
                      <a:pPr algn="ctr">
                        <a:lnSpc>
                          <a:spcPct val="115000"/>
                        </a:lnSpc>
                        <a:spcAft>
                          <a:spcPts val="0"/>
                        </a:spcAft>
                      </a:pPr>
                      <a:r>
                        <a:rPr lang="en-GB" sz="1100" dirty="0">
                          <a:effectLst/>
                        </a:rPr>
                        <a:t>4 × 10 = 40</a:t>
                      </a:r>
                    </a:p>
                    <a:p>
                      <a:pPr algn="ctr">
                        <a:lnSpc>
                          <a:spcPct val="115000"/>
                        </a:lnSpc>
                        <a:spcAft>
                          <a:spcPts val="0"/>
                        </a:spcAft>
                      </a:pPr>
                      <a:r>
                        <a:rPr lang="en-GB" sz="1100" dirty="0">
                          <a:effectLst/>
                        </a:rPr>
                        <a:t>4 × 11 = 44</a:t>
                      </a:r>
                    </a:p>
                    <a:p>
                      <a:pPr algn="ctr">
                        <a:lnSpc>
                          <a:spcPct val="115000"/>
                        </a:lnSpc>
                        <a:spcAft>
                          <a:spcPts val="0"/>
                        </a:spcAft>
                      </a:pPr>
                      <a:r>
                        <a:rPr lang="en-GB" sz="1100" dirty="0">
                          <a:effectLst/>
                        </a:rPr>
                        <a:t>4 × 12 = 48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4 = 4</a:t>
                      </a:r>
                    </a:p>
                    <a:p>
                      <a:pPr algn="ctr">
                        <a:lnSpc>
                          <a:spcPct val="115000"/>
                        </a:lnSpc>
                        <a:spcAft>
                          <a:spcPts val="0"/>
                        </a:spcAft>
                      </a:pPr>
                      <a:r>
                        <a:rPr lang="en-GB" sz="1100" dirty="0">
                          <a:effectLst/>
                        </a:rPr>
                        <a:t>2 × 4 = 8</a:t>
                      </a:r>
                    </a:p>
                    <a:p>
                      <a:pPr algn="ctr">
                        <a:lnSpc>
                          <a:spcPct val="115000"/>
                        </a:lnSpc>
                        <a:spcAft>
                          <a:spcPts val="0"/>
                        </a:spcAft>
                      </a:pPr>
                      <a:r>
                        <a:rPr lang="en-GB" sz="1100" dirty="0">
                          <a:effectLst/>
                        </a:rPr>
                        <a:t>3 × 4 = 12</a:t>
                      </a:r>
                    </a:p>
                    <a:p>
                      <a:pPr algn="ctr">
                        <a:lnSpc>
                          <a:spcPct val="115000"/>
                        </a:lnSpc>
                        <a:spcAft>
                          <a:spcPts val="0"/>
                        </a:spcAft>
                      </a:pPr>
                      <a:r>
                        <a:rPr lang="en-GB" sz="1100" dirty="0">
                          <a:effectLst/>
                        </a:rPr>
                        <a:t>4 × 4</a:t>
                      </a:r>
                      <a:r>
                        <a:rPr lang="en-GB" sz="1100" baseline="0" dirty="0">
                          <a:effectLst/>
                        </a:rPr>
                        <a:t> </a:t>
                      </a:r>
                      <a:r>
                        <a:rPr lang="en-GB" sz="1100" dirty="0">
                          <a:effectLst/>
                        </a:rPr>
                        <a:t>= 16</a:t>
                      </a:r>
                    </a:p>
                    <a:p>
                      <a:pPr algn="ctr">
                        <a:lnSpc>
                          <a:spcPct val="115000"/>
                        </a:lnSpc>
                        <a:spcAft>
                          <a:spcPts val="0"/>
                        </a:spcAft>
                      </a:pPr>
                      <a:r>
                        <a:rPr lang="en-GB" sz="1100" dirty="0">
                          <a:effectLst/>
                        </a:rPr>
                        <a:t>5 × 4 = 20</a:t>
                      </a:r>
                    </a:p>
                    <a:p>
                      <a:pPr algn="ctr">
                        <a:lnSpc>
                          <a:spcPct val="115000"/>
                        </a:lnSpc>
                        <a:spcAft>
                          <a:spcPts val="0"/>
                        </a:spcAft>
                      </a:pPr>
                      <a:r>
                        <a:rPr lang="en-GB" sz="1100" baseline="0" dirty="0">
                          <a:effectLst/>
                        </a:rPr>
                        <a:t>6 </a:t>
                      </a:r>
                      <a:r>
                        <a:rPr lang="en-GB" sz="1100" dirty="0">
                          <a:effectLst/>
                        </a:rPr>
                        <a:t>× 4</a:t>
                      </a:r>
                      <a:r>
                        <a:rPr lang="en-GB" sz="1100" baseline="0" dirty="0">
                          <a:effectLst/>
                        </a:rPr>
                        <a:t> </a:t>
                      </a:r>
                      <a:r>
                        <a:rPr lang="en-GB" sz="1100" dirty="0">
                          <a:effectLst/>
                        </a:rPr>
                        <a:t>= 24</a:t>
                      </a:r>
                    </a:p>
                    <a:p>
                      <a:pPr algn="ctr">
                        <a:lnSpc>
                          <a:spcPct val="115000"/>
                        </a:lnSpc>
                        <a:spcAft>
                          <a:spcPts val="0"/>
                        </a:spcAft>
                      </a:pPr>
                      <a:r>
                        <a:rPr lang="en-GB" sz="1100" dirty="0">
                          <a:effectLst/>
                        </a:rPr>
                        <a:t>7 × 4 = 28</a:t>
                      </a:r>
                    </a:p>
                    <a:p>
                      <a:pPr algn="ctr">
                        <a:lnSpc>
                          <a:spcPct val="115000"/>
                        </a:lnSpc>
                        <a:spcAft>
                          <a:spcPts val="0"/>
                        </a:spcAft>
                      </a:pPr>
                      <a:r>
                        <a:rPr lang="en-GB" sz="1100" dirty="0">
                          <a:effectLst/>
                        </a:rPr>
                        <a:t>8 × 4 = 32</a:t>
                      </a:r>
                    </a:p>
                    <a:p>
                      <a:pPr algn="ctr">
                        <a:lnSpc>
                          <a:spcPct val="115000"/>
                        </a:lnSpc>
                        <a:spcAft>
                          <a:spcPts val="0"/>
                        </a:spcAft>
                      </a:pPr>
                      <a:r>
                        <a:rPr lang="en-GB" sz="1100" dirty="0">
                          <a:effectLst/>
                        </a:rPr>
                        <a:t>9 × 4 = 36</a:t>
                      </a:r>
                    </a:p>
                    <a:p>
                      <a:pPr algn="ctr">
                        <a:lnSpc>
                          <a:spcPct val="115000"/>
                        </a:lnSpc>
                        <a:spcAft>
                          <a:spcPts val="0"/>
                        </a:spcAft>
                      </a:pPr>
                      <a:r>
                        <a:rPr lang="en-GB" sz="1100" dirty="0">
                          <a:effectLst/>
                        </a:rPr>
                        <a:t>10 × 4 = 40</a:t>
                      </a:r>
                    </a:p>
                    <a:p>
                      <a:pPr algn="ctr">
                        <a:lnSpc>
                          <a:spcPct val="115000"/>
                        </a:lnSpc>
                        <a:spcAft>
                          <a:spcPts val="0"/>
                        </a:spcAft>
                      </a:pPr>
                      <a:r>
                        <a:rPr lang="en-GB" sz="1100" dirty="0">
                          <a:effectLst/>
                        </a:rPr>
                        <a:t>11 × 4 = 44</a:t>
                      </a:r>
                    </a:p>
                    <a:p>
                      <a:pPr algn="ctr">
                        <a:lnSpc>
                          <a:spcPct val="115000"/>
                        </a:lnSpc>
                        <a:spcAft>
                          <a:spcPts val="0"/>
                        </a:spcAft>
                      </a:pPr>
                      <a:r>
                        <a:rPr lang="en-GB" sz="1100" dirty="0">
                          <a:effectLst/>
                        </a:rPr>
                        <a:t>12 × 4 = 48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4 ÷ 4 = 1</a:t>
                      </a:r>
                    </a:p>
                    <a:p>
                      <a:pPr algn="ctr">
                        <a:lnSpc>
                          <a:spcPct val="115000"/>
                        </a:lnSpc>
                        <a:spcAft>
                          <a:spcPts val="0"/>
                        </a:spcAft>
                      </a:pPr>
                      <a:r>
                        <a:rPr lang="en-GB" sz="1100" dirty="0">
                          <a:effectLst/>
                        </a:rPr>
                        <a:t>8 ÷ 4</a:t>
                      </a:r>
                      <a:r>
                        <a:rPr lang="en-GB" sz="1100" baseline="0" dirty="0">
                          <a:effectLst/>
                        </a:rPr>
                        <a:t> </a:t>
                      </a:r>
                      <a:r>
                        <a:rPr lang="en-GB" sz="1100" dirty="0">
                          <a:effectLst/>
                        </a:rPr>
                        <a:t>= 2</a:t>
                      </a:r>
                    </a:p>
                    <a:p>
                      <a:pPr algn="ctr">
                        <a:lnSpc>
                          <a:spcPct val="115000"/>
                        </a:lnSpc>
                        <a:spcAft>
                          <a:spcPts val="0"/>
                        </a:spcAft>
                      </a:pPr>
                      <a:r>
                        <a:rPr lang="en-GB" sz="1100" dirty="0">
                          <a:effectLst/>
                        </a:rPr>
                        <a:t>12 ÷ 4 = 3</a:t>
                      </a:r>
                    </a:p>
                    <a:p>
                      <a:pPr algn="ctr">
                        <a:lnSpc>
                          <a:spcPct val="115000"/>
                        </a:lnSpc>
                        <a:spcAft>
                          <a:spcPts val="0"/>
                        </a:spcAft>
                      </a:pPr>
                      <a:r>
                        <a:rPr lang="en-GB" sz="1100" dirty="0">
                          <a:effectLst/>
                        </a:rPr>
                        <a:t>16</a:t>
                      </a:r>
                      <a:r>
                        <a:rPr lang="en-GB" sz="1100" baseline="0" dirty="0">
                          <a:effectLst/>
                        </a:rPr>
                        <a:t> </a:t>
                      </a:r>
                      <a:r>
                        <a:rPr lang="en-GB" sz="1100" dirty="0">
                          <a:effectLst/>
                        </a:rPr>
                        <a:t>÷ 4</a:t>
                      </a:r>
                      <a:r>
                        <a:rPr lang="en-GB" sz="1100" baseline="0" dirty="0">
                          <a:effectLst/>
                        </a:rPr>
                        <a:t> </a:t>
                      </a:r>
                      <a:r>
                        <a:rPr lang="en-GB" sz="1100" dirty="0">
                          <a:effectLst/>
                        </a:rPr>
                        <a:t>= 4</a:t>
                      </a:r>
                    </a:p>
                    <a:p>
                      <a:pPr algn="ctr">
                        <a:lnSpc>
                          <a:spcPct val="115000"/>
                        </a:lnSpc>
                        <a:spcAft>
                          <a:spcPts val="0"/>
                        </a:spcAft>
                      </a:pPr>
                      <a:r>
                        <a:rPr lang="en-GB" sz="1100" baseline="0" dirty="0">
                          <a:effectLst/>
                        </a:rPr>
                        <a:t>20 </a:t>
                      </a:r>
                      <a:r>
                        <a:rPr lang="en-GB" sz="1100" dirty="0">
                          <a:effectLst/>
                        </a:rPr>
                        <a:t>÷ 4 = 5</a:t>
                      </a:r>
                    </a:p>
                    <a:p>
                      <a:pPr algn="ctr">
                        <a:lnSpc>
                          <a:spcPct val="115000"/>
                        </a:lnSpc>
                        <a:spcAft>
                          <a:spcPts val="0"/>
                        </a:spcAft>
                      </a:pPr>
                      <a:r>
                        <a:rPr lang="en-GB" sz="1100" dirty="0">
                          <a:effectLst/>
                        </a:rPr>
                        <a:t>24</a:t>
                      </a:r>
                      <a:r>
                        <a:rPr lang="en-GB" sz="1100" baseline="0" dirty="0">
                          <a:effectLst/>
                        </a:rPr>
                        <a:t> </a:t>
                      </a:r>
                      <a:r>
                        <a:rPr lang="en-GB" sz="1100" dirty="0">
                          <a:effectLst/>
                        </a:rPr>
                        <a:t>÷ 4</a:t>
                      </a:r>
                      <a:r>
                        <a:rPr lang="en-GB" sz="1100" baseline="0" dirty="0">
                          <a:effectLst/>
                        </a:rPr>
                        <a:t> </a:t>
                      </a:r>
                      <a:r>
                        <a:rPr lang="en-GB" sz="1100" dirty="0">
                          <a:effectLst/>
                        </a:rPr>
                        <a:t>= 6</a:t>
                      </a:r>
                    </a:p>
                    <a:p>
                      <a:pPr algn="ctr">
                        <a:lnSpc>
                          <a:spcPct val="115000"/>
                        </a:lnSpc>
                        <a:spcAft>
                          <a:spcPts val="0"/>
                        </a:spcAft>
                      </a:pPr>
                      <a:r>
                        <a:rPr lang="en-GB" sz="1100" dirty="0">
                          <a:effectLst/>
                        </a:rPr>
                        <a:t>28 ÷ 4 = 7</a:t>
                      </a:r>
                    </a:p>
                    <a:p>
                      <a:pPr algn="ctr">
                        <a:lnSpc>
                          <a:spcPct val="115000"/>
                        </a:lnSpc>
                        <a:spcAft>
                          <a:spcPts val="0"/>
                        </a:spcAft>
                      </a:pPr>
                      <a:r>
                        <a:rPr lang="en-GB" sz="1100" dirty="0">
                          <a:effectLst/>
                        </a:rPr>
                        <a:t>32 ÷ 4</a:t>
                      </a:r>
                      <a:r>
                        <a:rPr lang="en-GB" sz="1100" baseline="0" dirty="0">
                          <a:effectLst/>
                        </a:rPr>
                        <a:t> </a:t>
                      </a:r>
                      <a:r>
                        <a:rPr lang="en-GB" sz="1100" dirty="0">
                          <a:effectLst/>
                        </a:rPr>
                        <a:t>= 8</a:t>
                      </a:r>
                    </a:p>
                    <a:p>
                      <a:pPr algn="ctr">
                        <a:lnSpc>
                          <a:spcPct val="115000"/>
                        </a:lnSpc>
                        <a:spcAft>
                          <a:spcPts val="0"/>
                        </a:spcAft>
                      </a:pPr>
                      <a:r>
                        <a:rPr lang="en-GB" sz="1100" dirty="0">
                          <a:effectLst/>
                        </a:rPr>
                        <a:t>36 ÷ 4 = 9</a:t>
                      </a:r>
                    </a:p>
                    <a:p>
                      <a:pPr algn="ctr">
                        <a:lnSpc>
                          <a:spcPct val="115000"/>
                        </a:lnSpc>
                        <a:spcAft>
                          <a:spcPts val="0"/>
                        </a:spcAft>
                      </a:pPr>
                      <a:r>
                        <a:rPr lang="en-GB" sz="1100" dirty="0">
                          <a:effectLst/>
                        </a:rPr>
                        <a:t>40 ÷ 4</a:t>
                      </a:r>
                      <a:r>
                        <a:rPr lang="en-GB" sz="1100" baseline="0" dirty="0">
                          <a:effectLst/>
                        </a:rPr>
                        <a:t> </a:t>
                      </a:r>
                      <a:r>
                        <a:rPr lang="en-GB" sz="1100" dirty="0">
                          <a:effectLst/>
                        </a:rPr>
                        <a:t>= 10</a:t>
                      </a:r>
                    </a:p>
                    <a:p>
                      <a:pPr algn="ctr">
                        <a:lnSpc>
                          <a:spcPct val="115000"/>
                        </a:lnSpc>
                        <a:spcAft>
                          <a:spcPts val="0"/>
                        </a:spcAft>
                      </a:pPr>
                      <a:r>
                        <a:rPr lang="en-GB" sz="1100" dirty="0">
                          <a:effectLst/>
                        </a:rPr>
                        <a:t>44 ÷ 4</a:t>
                      </a:r>
                      <a:r>
                        <a:rPr lang="en-GB" sz="1100" baseline="0" dirty="0">
                          <a:effectLst/>
                        </a:rPr>
                        <a:t> </a:t>
                      </a:r>
                      <a:r>
                        <a:rPr lang="en-GB" sz="1100" dirty="0">
                          <a:effectLst/>
                        </a:rPr>
                        <a:t>= 11</a:t>
                      </a:r>
                    </a:p>
                    <a:p>
                      <a:pPr algn="ctr">
                        <a:lnSpc>
                          <a:spcPct val="115000"/>
                        </a:lnSpc>
                        <a:spcAft>
                          <a:spcPts val="0"/>
                        </a:spcAft>
                      </a:pPr>
                      <a:r>
                        <a:rPr lang="en-GB" sz="1100" dirty="0">
                          <a:effectLst/>
                        </a:rPr>
                        <a:t>48 ÷ 4</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4 ÷ 1 = 4</a:t>
                      </a:r>
                    </a:p>
                    <a:p>
                      <a:pPr algn="ctr">
                        <a:lnSpc>
                          <a:spcPct val="115000"/>
                        </a:lnSpc>
                        <a:spcAft>
                          <a:spcPts val="0"/>
                        </a:spcAft>
                      </a:pPr>
                      <a:r>
                        <a:rPr lang="en-GB" sz="1100" dirty="0">
                          <a:effectLst/>
                        </a:rPr>
                        <a:t>8 ÷ 2</a:t>
                      </a:r>
                      <a:r>
                        <a:rPr lang="en-GB" sz="1100" baseline="0" dirty="0">
                          <a:effectLst/>
                        </a:rPr>
                        <a:t> </a:t>
                      </a:r>
                      <a:r>
                        <a:rPr lang="en-GB" sz="1100" dirty="0">
                          <a:effectLst/>
                        </a:rPr>
                        <a:t>= 4</a:t>
                      </a:r>
                    </a:p>
                    <a:p>
                      <a:pPr algn="ctr">
                        <a:lnSpc>
                          <a:spcPct val="115000"/>
                        </a:lnSpc>
                        <a:spcAft>
                          <a:spcPts val="0"/>
                        </a:spcAft>
                      </a:pPr>
                      <a:r>
                        <a:rPr lang="en-GB" sz="1100" dirty="0">
                          <a:effectLst/>
                        </a:rPr>
                        <a:t>12 ÷ 3 = 4</a:t>
                      </a:r>
                    </a:p>
                    <a:p>
                      <a:pPr algn="ctr">
                        <a:lnSpc>
                          <a:spcPct val="115000"/>
                        </a:lnSpc>
                        <a:spcAft>
                          <a:spcPts val="0"/>
                        </a:spcAft>
                      </a:pPr>
                      <a:r>
                        <a:rPr lang="en-GB" sz="1100" dirty="0">
                          <a:effectLst/>
                        </a:rPr>
                        <a:t>16 ÷ 4</a:t>
                      </a:r>
                      <a:r>
                        <a:rPr lang="en-GB" sz="1100" baseline="0" dirty="0">
                          <a:effectLst/>
                        </a:rPr>
                        <a:t> </a:t>
                      </a:r>
                      <a:r>
                        <a:rPr lang="en-GB" sz="1100" dirty="0">
                          <a:effectLst/>
                        </a:rPr>
                        <a:t>= 4</a:t>
                      </a:r>
                    </a:p>
                    <a:p>
                      <a:pPr algn="ctr">
                        <a:lnSpc>
                          <a:spcPct val="115000"/>
                        </a:lnSpc>
                        <a:spcAft>
                          <a:spcPts val="0"/>
                        </a:spcAft>
                      </a:pPr>
                      <a:r>
                        <a:rPr lang="en-GB" sz="1100" dirty="0">
                          <a:effectLst/>
                        </a:rPr>
                        <a:t>20</a:t>
                      </a:r>
                      <a:r>
                        <a:rPr lang="en-GB" sz="1100" baseline="0" dirty="0">
                          <a:effectLst/>
                        </a:rPr>
                        <a:t> </a:t>
                      </a:r>
                      <a:r>
                        <a:rPr lang="en-GB" sz="1100" dirty="0">
                          <a:effectLst/>
                        </a:rPr>
                        <a:t>÷ 5 = 4</a:t>
                      </a:r>
                    </a:p>
                    <a:p>
                      <a:pPr algn="ctr">
                        <a:lnSpc>
                          <a:spcPct val="115000"/>
                        </a:lnSpc>
                        <a:spcAft>
                          <a:spcPts val="0"/>
                        </a:spcAft>
                      </a:pPr>
                      <a:r>
                        <a:rPr lang="en-GB" sz="1100" dirty="0">
                          <a:effectLst/>
                        </a:rPr>
                        <a:t>24 ÷ 6</a:t>
                      </a:r>
                      <a:r>
                        <a:rPr lang="en-GB" sz="1100" baseline="0" dirty="0">
                          <a:effectLst/>
                        </a:rPr>
                        <a:t> </a:t>
                      </a:r>
                      <a:r>
                        <a:rPr lang="en-GB" sz="1100" dirty="0">
                          <a:effectLst/>
                        </a:rPr>
                        <a:t>= 4</a:t>
                      </a:r>
                    </a:p>
                    <a:p>
                      <a:pPr algn="ctr">
                        <a:lnSpc>
                          <a:spcPct val="115000"/>
                        </a:lnSpc>
                        <a:spcAft>
                          <a:spcPts val="0"/>
                        </a:spcAft>
                      </a:pPr>
                      <a:r>
                        <a:rPr lang="en-GB" sz="1100" dirty="0">
                          <a:effectLst/>
                        </a:rPr>
                        <a:t>28 ÷ 7 = 4</a:t>
                      </a:r>
                    </a:p>
                    <a:p>
                      <a:pPr algn="ctr">
                        <a:lnSpc>
                          <a:spcPct val="115000"/>
                        </a:lnSpc>
                        <a:spcAft>
                          <a:spcPts val="0"/>
                        </a:spcAft>
                      </a:pPr>
                      <a:r>
                        <a:rPr lang="en-GB" sz="1100" dirty="0">
                          <a:effectLst/>
                        </a:rPr>
                        <a:t>32</a:t>
                      </a:r>
                      <a:r>
                        <a:rPr lang="en-GB" sz="1100" baseline="0" dirty="0">
                          <a:effectLst/>
                        </a:rPr>
                        <a:t> </a:t>
                      </a:r>
                      <a:r>
                        <a:rPr lang="en-GB" sz="1100" dirty="0">
                          <a:effectLst/>
                        </a:rPr>
                        <a:t>÷ 8</a:t>
                      </a:r>
                      <a:r>
                        <a:rPr lang="en-GB" sz="1100" baseline="0" dirty="0">
                          <a:effectLst/>
                        </a:rPr>
                        <a:t> </a:t>
                      </a:r>
                      <a:r>
                        <a:rPr lang="en-GB" sz="1100" dirty="0">
                          <a:effectLst/>
                        </a:rPr>
                        <a:t>= 4</a:t>
                      </a:r>
                    </a:p>
                    <a:p>
                      <a:pPr algn="ctr">
                        <a:lnSpc>
                          <a:spcPct val="115000"/>
                        </a:lnSpc>
                        <a:spcAft>
                          <a:spcPts val="0"/>
                        </a:spcAft>
                      </a:pPr>
                      <a:r>
                        <a:rPr lang="en-GB" sz="1100" dirty="0">
                          <a:effectLst/>
                        </a:rPr>
                        <a:t>36 ÷ 9 = 4</a:t>
                      </a:r>
                    </a:p>
                    <a:p>
                      <a:pPr algn="ctr">
                        <a:lnSpc>
                          <a:spcPct val="115000"/>
                        </a:lnSpc>
                        <a:spcAft>
                          <a:spcPts val="0"/>
                        </a:spcAft>
                      </a:pPr>
                      <a:r>
                        <a:rPr lang="en-GB" sz="1100" dirty="0">
                          <a:effectLst/>
                        </a:rPr>
                        <a:t>40 ÷ </a:t>
                      </a:r>
                      <a:r>
                        <a:rPr lang="en-GB" sz="1100" baseline="0" dirty="0">
                          <a:effectLst/>
                        </a:rPr>
                        <a:t>10 </a:t>
                      </a:r>
                      <a:r>
                        <a:rPr lang="en-GB" sz="1100" dirty="0">
                          <a:effectLst/>
                        </a:rPr>
                        <a:t>= 4</a:t>
                      </a:r>
                    </a:p>
                    <a:p>
                      <a:pPr algn="ctr">
                        <a:lnSpc>
                          <a:spcPct val="115000"/>
                        </a:lnSpc>
                        <a:spcAft>
                          <a:spcPts val="0"/>
                        </a:spcAft>
                      </a:pPr>
                      <a:r>
                        <a:rPr lang="en-GB" sz="1100" dirty="0">
                          <a:effectLst/>
                        </a:rPr>
                        <a:t>44 ÷ 11 = 4</a:t>
                      </a:r>
                    </a:p>
                    <a:p>
                      <a:pPr algn="ctr">
                        <a:lnSpc>
                          <a:spcPct val="115000"/>
                        </a:lnSpc>
                        <a:spcAft>
                          <a:spcPts val="0"/>
                        </a:spcAft>
                      </a:pPr>
                      <a:r>
                        <a:rPr lang="en-GB" sz="1100" dirty="0">
                          <a:effectLst/>
                        </a:rPr>
                        <a:t>48 ÷ 12</a:t>
                      </a:r>
                      <a:r>
                        <a:rPr lang="en-GB" sz="1100" baseline="0" dirty="0">
                          <a:effectLst/>
                        </a:rPr>
                        <a:t> </a:t>
                      </a:r>
                      <a:r>
                        <a:rPr lang="en-GB" sz="1100" dirty="0">
                          <a:effectLst/>
                        </a:rPr>
                        <a:t>= 4</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a:extLst>
              <a:ext uri="{FF2B5EF4-FFF2-40B4-BE49-F238E27FC236}">
                <a16:creationId xmlns:a16="http://schemas.microsoft.com/office/drawing/2014/main" id="{C1BB6FE0-0165-7CA7-94DF-3594F8633C51}"/>
              </a:ext>
            </a:extLst>
          </p:cNvPr>
          <p:cNvSpPr>
            <a:spLocks noGrp="1"/>
          </p:cNvSpPr>
          <p:nvPr>
            <p:ph type="body" sz="quarter" idx="14"/>
          </p:nvPr>
        </p:nvSpPr>
        <p:spPr/>
        <p:txBody>
          <a:bodyPr/>
          <a:lstStyle/>
          <a:p>
            <a:r>
              <a:rPr lang="en-GB" dirty="0"/>
              <a:t>Key Vocabulary</a:t>
            </a:r>
          </a:p>
          <a:p>
            <a:pPr algn="l"/>
            <a:r>
              <a:rPr lang="en-GB" b="0" u="none" dirty="0"/>
              <a:t>What is 4 </a:t>
            </a:r>
            <a:r>
              <a:rPr lang="en-GB" u="none" dirty="0"/>
              <a:t>multiplied by </a:t>
            </a:r>
            <a:r>
              <a:rPr lang="en-GB" b="0" u="none" dirty="0"/>
              <a:t>6?</a:t>
            </a:r>
          </a:p>
          <a:p>
            <a:pPr algn="l"/>
            <a:r>
              <a:rPr lang="en-GB" b="0" u="none" dirty="0"/>
              <a:t>What is 8</a:t>
            </a:r>
            <a:r>
              <a:rPr lang="en-GB" u="none" dirty="0"/>
              <a:t> times </a:t>
            </a:r>
            <a:r>
              <a:rPr lang="en-GB" b="0" u="none" dirty="0"/>
              <a:t>4?</a:t>
            </a:r>
          </a:p>
          <a:p>
            <a:pPr algn="l"/>
            <a:r>
              <a:rPr lang="en-GB" b="0" u="none" dirty="0"/>
              <a:t>What is 24 </a:t>
            </a:r>
            <a:r>
              <a:rPr lang="en-GB" u="none" dirty="0"/>
              <a:t>divided by </a:t>
            </a:r>
            <a:r>
              <a:rPr lang="en-GB" b="0" u="none" dirty="0"/>
              <a:t>4?</a:t>
            </a:r>
          </a:p>
        </p:txBody>
      </p:sp>
      <p:sp>
        <p:nvSpPr>
          <p:cNvPr id="13" name="Text Placeholder 12">
            <a:extLst>
              <a:ext uri="{FF2B5EF4-FFF2-40B4-BE49-F238E27FC236}">
                <a16:creationId xmlns:a16="http://schemas.microsoft.com/office/drawing/2014/main" id="{B3B0E88C-F692-D059-D886-E4E8BE464C06}"/>
              </a:ext>
            </a:extLst>
          </p:cNvPr>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4 × ⃝ = 16 or ⃝ ÷ 4 = 7.</a:t>
            </a:r>
          </a:p>
          <a:p>
            <a:endParaRPr lang="en-GB" dirty="0"/>
          </a:p>
        </p:txBody>
      </p:sp>
      <p:pic>
        <p:nvPicPr>
          <p:cNvPr id="5" name="Picture 4" descr="A colorful text with black border&#10;&#10;Description automatically generated">
            <a:extLst>
              <a:ext uri="{FF2B5EF4-FFF2-40B4-BE49-F238E27FC236}">
                <a16:creationId xmlns:a16="http://schemas.microsoft.com/office/drawing/2014/main" id="{BFF6E715-7EC4-C333-18C6-1EA38F7D4F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5171" y="8621190"/>
            <a:ext cx="919454" cy="327054"/>
          </a:xfrm>
          <a:prstGeom prst="rect">
            <a:avLst/>
          </a:prstGeom>
        </p:spPr>
      </p:pic>
    </p:spTree>
    <p:extLst>
      <p:ext uri="{BB962C8B-B14F-4D97-AF65-F5344CB8AC3E}">
        <p14:creationId xmlns:p14="http://schemas.microsoft.com/office/powerpoint/2010/main" val="12095726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Spring 2</a:t>
            </a:r>
          </a:p>
        </p:txBody>
      </p:sp>
      <p:sp>
        <p:nvSpPr>
          <p:cNvPr id="3" name="Text Placeholder 2"/>
          <p:cNvSpPr>
            <a:spLocks noGrp="1"/>
          </p:cNvSpPr>
          <p:nvPr>
            <p:ph type="body" sz="quarter" idx="11"/>
          </p:nvPr>
        </p:nvSpPr>
        <p:spPr/>
        <p:txBody>
          <a:bodyPr/>
          <a:lstStyle/>
          <a:p>
            <a:r>
              <a:rPr lang="en-GB" dirty="0"/>
              <a:t>I know the multiplication and division facts for the 8 times table.</a:t>
            </a:r>
          </a:p>
        </p:txBody>
      </p:sp>
      <p:sp>
        <p:nvSpPr>
          <p:cNvPr id="4" name="Text Placeholder 3"/>
          <p:cNvSpPr>
            <a:spLocks noGrp="1"/>
          </p:cNvSpPr>
          <p:nvPr>
            <p:ph type="body" sz="quarter" idx="12"/>
          </p:nvPr>
        </p:nvSpPr>
        <p:spPr/>
        <p:txBody>
          <a:bodyPr>
            <a:normAutofit fontScale="92500" lnSpcReduction="2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Double your fours </a:t>
            </a:r>
            <a:r>
              <a:rPr lang="en-GB" altLang="en-US" dirty="0">
                <a:cs typeface="Arial" pitchFamily="34" charset="0"/>
              </a:rPr>
              <a:t>– Multiplying a number by 8 is the same as multiply by 4 and then doubling the answer. 8 </a:t>
            </a:r>
            <a:r>
              <a:rPr lang="en-GB" dirty="0"/>
              <a:t>× 4 = 32 and </a:t>
            </a:r>
            <a:r>
              <a:rPr lang="en-GB" altLang="en-US" dirty="0">
                <a:cs typeface="Arial" pitchFamily="34" charset="0"/>
              </a:rPr>
              <a:t>double 32 is 64, so 8 </a:t>
            </a:r>
            <a:r>
              <a:rPr lang="en-GB" dirty="0"/>
              <a:t>× 8 = 64.</a:t>
            </a:r>
            <a:endParaRPr lang="en-GB"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u="sng" dirty="0">
                <a:cs typeface="Times New Roman" pitchFamily="18" charset="0"/>
              </a:rPr>
              <a:t>Five six seven eight</a:t>
            </a:r>
            <a:r>
              <a:rPr lang="en-GB" dirty="0">
                <a:cs typeface="Times New Roman" pitchFamily="18" charset="0"/>
              </a:rPr>
              <a:t> – fifty-six is seven times eight (56 = 7 </a:t>
            </a:r>
            <a:r>
              <a:rPr lang="en-GB" dirty="0"/>
              <a:t>× 8). </a:t>
            </a: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ea typeface="Calibri" pitchFamily="34" charset="0"/>
                <a:cs typeface="Times New Roman" pitchFamily="18" charset="0"/>
              </a:rPr>
              <a:t>Times Table Rock Stars</a:t>
            </a:r>
            <a:r>
              <a:rPr lang="en-GB" altLang="en-US" dirty="0">
                <a:ea typeface="Calibri" pitchFamily="34" charset="0"/>
                <a:cs typeface="Times New Roman" pitchFamily="18" charset="0"/>
              </a:rPr>
              <a:t> – Your child will be able to access their own personal account at </a:t>
            </a:r>
            <a:endParaRPr lang="en-GB" altLang="en-US" dirty="0">
              <a:cs typeface="Arial" pitchFamily="34" charset="0"/>
            </a:endParaRPr>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46942767"/>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8 × 1 = 8</a:t>
                      </a:r>
                    </a:p>
                    <a:p>
                      <a:pPr algn="ctr">
                        <a:lnSpc>
                          <a:spcPct val="115000"/>
                        </a:lnSpc>
                        <a:spcAft>
                          <a:spcPts val="0"/>
                        </a:spcAft>
                      </a:pPr>
                      <a:r>
                        <a:rPr lang="en-GB" sz="1100" dirty="0">
                          <a:effectLst/>
                        </a:rPr>
                        <a:t>8 × 2 = 16</a:t>
                      </a:r>
                    </a:p>
                    <a:p>
                      <a:pPr algn="ctr">
                        <a:lnSpc>
                          <a:spcPct val="115000"/>
                        </a:lnSpc>
                        <a:spcAft>
                          <a:spcPts val="0"/>
                        </a:spcAft>
                      </a:pPr>
                      <a:r>
                        <a:rPr lang="en-GB" sz="1100" dirty="0">
                          <a:effectLst/>
                        </a:rPr>
                        <a:t>8 × 3 = 24</a:t>
                      </a:r>
                    </a:p>
                    <a:p>
                      <a:pPr algn="ctr">
                        <a:lnSpc>
                          <a:spcPct val="115000"/>
                        </a:lnSpc>
                        <a:spcAft>
                          <a:spcPts val="0"/>
                        </a:spcAft>
                      </a:pPr>
                      <a:r>
                        <a:rPr lang="en-GB" sz="1100" dirty="0">
                          <a:effectLst/>
                        </a:rPr>
                        <a:t>8 × 4 = 32</a:t>
                      </a:r>
                    </a:p>
                    <a:p>
                      <a:pPr algn="ctr">
                        <a:lnSpc>
                          <a:spcPct val="115000"/>
                        </a:lnSpc>
                        <a:spcAft>
                          <a:spcPts val="0"/>
                        </a:spcAft>
                      </a:pPr>
                      <a:r>
                        <a:rPr lang="en-GB" sz="1100" dirty="0">
                          <a:effectLst/>
                        </a:rPr>
                        <a:t>8 × 5 = 40</a:t>
                      </a:r>
                    </a:p>
                    <a:p>
                      <a:pPr algn="ctr">
                        <a:lnSpc>
                          <a:spcPct val="115000"/>
                        </a:lnSpc>
                        <a:spcAft>
                          <a:spcPts val="0"/>
                        </a:spcAft>
                      </a:pPr>
                      <a:r>
                        <a:rPr lang="en-GB" sz="1100" baseline="0" dirty="0">
                          <a:effectLst/>
                        </a:rPr>
                        <a:t>8 </a:t>
                      </a:r>
                      <a:r>
                        <a:rPr lang="en-GB" sz="1100" dirty="0">
                          <a:effectLst/>
                        </a:rPr>
                        <a:t>× 6 = 48</a:t>
                      </a:r>
                    </a:p>
                    <a:p>
                      <a:pPr algn="ctr">
                        <a:lnSpc>
                          <a:spcPct val="115000"/>
                        </a:lnSpc>
                        <a:spcAft>
                          <a:spcPts val="0"/>
                        </a:spcAft>
                      </a:pPr>
                      <a:r>
                        <a:rPr lang="en-GB" sz="1100" dirty="0">
                          <a:effectLst/>
                        </a:rPr>
                        <a:t>8 × 7 = 56</a:t>
                      </a:r>
                    </a:p>
                    <a:p>
                      <a:pPr algn="ctr">
                        <a:lnSpc>
                          <a:spcPct val="115000"/>
                        </a:lnSpc>
                        <a:spcAft>
                          <a:spcPts val="0"/>
                        </a:spcAft>
                      </a:pPr>
                      <a:r>
                        <a:rPr lang="en-GB" sz="1100" dirty="0">
                          <a:effectLst/>
                        </a:rPr>
                        <a:t>8 × 8 = 64</a:t>
                      </a:r>
                    </a:p>
                    <a:p>
                      <a:pPr algn="ctr">
                        <a:lnSpc>
                          <a:spcPct val="115000"/>
                        </a:lnSpc>
                        <a:spcAft>
                          <a:spcPts val="0"/>
                        </a:spcAft>
                      </a:pPr>
                      <a:r>
                        <a:rPr lang="en-GB" sz="1100" dirty="0">
                          <a:effectLst/>
                        </a:rPr>
                        <a:t>8 × 9 = 72</a:t>
                      </a:r>
                    </a:p>
                    <a:p>
                      <a:pPr algn="ctr">
                        <a:lnSpc>
                          <a:spcPct val="115000"/>
                        </a:lnSpc>
                        <a:spcAft>
                          <a:spcPts val="0"/>
                        </a:spcAft>
                      </a:pPr>
                      <a:r>
                        <a:rPr lang="en-GB" sz="1100" dirty="0">
                          <a:effectLst/>
                        </a:rPr>
                        <a:t>8 × 10 = 80</a:t>
                      </a:r>
                    </a:p>
                    <a:p>
                      <a:pPr algn="ctr">
                        <a:lnSpc>
                          <a:spcPct val="115000"/>
                        </a:lnSpc>
                        <a:spcAft>
                          <a:spcPts val="0"/>
                        </a:spcAft>
                      </a:pPr>
                      <a:r>
                        <a:rPr lang="en-GB" sz="1100" dirty="0">
                          <a:effectLst/>
                        </a:rPr>
                        <a:t>8 × 11 = 88</a:t>
                      </a:r>
                    </a:p>
                    <a:p>
                      <a:pPr algn="ctr">
                        <a:lnSpc>
                          <a:spcPct val="115000"/>
                        </a:lnSpc>
                        <a:spcAft>
                          <a:spcPts val="0"/>
                        </a:spcAft>
                      </a:pPr>
                      <a:r>
                        <a:rPr lang="en-GB" sz="1100" dirty="0">
                          <a:effectLst/>
                        </a:rPr>
                        <a:t>8 × 12 = 96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8 = 8</a:t>
                      </a:r>
                    </a:p>
                    <a:p>
                      <a:pPr algn="ctr">
                        <a:lnSpc>
                          <a:spcPct val="115000"/>
                        </a:lnSpc>
                        <a:spcAft>
                          <a:spcPts val="0"/>
                        </a:spcAft>
                      </a:pPr>
                      <a:r>
                        <a:rPr lang="en-GB" sz="1100" dirty="0">
                          <a:effectLst/>
                        </a:rPr>
                        <a:t>2 × 8 = 16</a:t>
                      </a:r>
                    </a:p>
                    <a:p>
                      <a:pPr algn="ctr">
                        <a:lnSpc>
                          <a:spcPct val="115000"/>
                        </a:lnSpc>
                        <a:spcAft>
                          <a:spcPts val="0"/>
                        </a:spcAft>
                      </a:pPr>
                      <a:r>
                        <a:rPr lang="en-GB" sz="1100" dirty="0">
                          <a:effectLst/>
                        </a:rPr>
                        <a:t>3 × 8</a:t>
                      </a:r>
                      <a:r>
                        <a:rPr lang="en-GB" sz="1100" baseline="0" dirty="0">
                          <a:effectLst/>
                        </a:rPr>
                        <a:t> </a:t>
                      </a:r>
                      <a:r>
                        <a:rPr lang="en-GB" sz="1100" dirty="0">
                          <a:effectLst/>
                        </a:rPr>
                        <a:t>= 24</a:t>
                      </a:r>
                    </a:p>
                    <a:p>
                      <a:pPr algn="ctr">
                        <a:lnSpc>
                          <a:spcPct val="115000"/>
                        </a:lnSpc>
                        <a:spcAft>
                          <a:spcPts val="0"/>
                        </a:spcAft>
                      </a:pPr>
                      <a:r>
                        <a:rPr lang="en-GB" sz="1100" dirty="0">
                          <a:effectLst/>
                        </a:rPr>
                        <a:t>4 × 8</a:t>
                      </a:r>
                      <a:r>
                        <a:rPr lang="en-GB" sz="1100" baseline="0" dirty="0">
                          <a:effectLst/>
                        </a:rPr>
                        <a:t> </a:t>
                      </a:r>
                      <a:r>
                        <a:rPr lang="en-GB" sz="1100" dirty="0">
                          <a:effectLst/>
                        </a:rPr>
                        <a:t>= 32</a:t>
                      </a:r>
                    </a:p>
                    <a:p>
                      <a:pPr algn="ctr">
                        <a:lnSpc>
                          <a:spcPct val="115000"/>
                        </a:lnSpc>
                        <a:spcAft>
                          <a:spcPts val="0"/>
                        </a:spcAft>
                      </a:pPr>
                      <a:r>
                        <a:rPr lang="en-GB" sz="1100" dirty="0">
                          <a:effectLst/>
                        </a:rPr>
                        <a:t>5 × 8 = 40</a:t>
                      </a:r>
                    </a:p>
                    <a:p>
                      <a:pPr algn="ctr">
                        <a:lnSpc>
                          <a:spcPct val="115000"/>
                        </a:lnSpc>
                        <a:spcAft>
                          <a:spcPts val="0"/>
                        </a:spcAft>
                      </a:pPr>
                      <a:r>
                        <a:rPr lang="en-GB" sz="1100" baseline="0" dirty="0">
                          <a:effectLst/>
                        </a:rPr>
                        <a:t>6 </a:t>
                      </a:r>
                      <a:r>
                        <a:rPr lang="en-GB" sz="1100" dirty="0">
                          <a:effectLst/>
                        </a:rPr>
                        <a:t>× 8</a:t>
                      </a:r>
                      <a:r>
                        <a:rPr lang="en-GB" sz="1100" baseline="0" dirty="0">
                          <a:effectLst/>
                        </a:rPr>
                        <a:t> </a:t>
                      </a:r>
                      <a:r>
                        <a:rPr lang="en-GB" sz="1100" dirty="0">
                          <a:effectLst/>
                        </a:rPr>
                        <a:t>= 48</a:t>
                      </a:r>
                    </a:p>
                    <a:p>
                      <a:pPr algn="ctr">
                        <a:lnSpc>
                          <a:spcPct val="115000"/>
                        </a:lnSpc>
                        <a:spcAft>
                          <a:spcPts val="0"/>
                        </a:spcAft>
                      </a:pPr>
                      <a:r>
                        <a:rPr lang="en-GB" sz="1100" dirty="0">
                          <a:effectLst/>
                        </a:rPr>
                        <a:t>7 × 8 = 56</a:t>
                      </a:r>
                    </a:p>
                    <a:p>
                      <a:pPr algn="ctr">
                        <a:lnSpc>
                          <a:spcPct val="115000"/>
                        </a:lnSpc>
                        <a:spcAft>
                          <a:spcPts val="0"/>
                        </a:spcAft>
                      </a:pPr>
                      <a:r>
                        <a:rPr lang="en-GB" sz="1100" dirty="0">
                          <a:effectLst/>
                        </a:rPr>
                        <a:t>8 × 8 = 64</a:t>
                      </a:r>
                    </a:p>
                    <a:p>
                      <a:pPr algn="ctr">
                        <a:lnSpc>
                          <a:spcPct val="115000"/>
                        </a:lnSpc>
                        <a:spcAft>
                          <a:spcPts val="0"/>
                        </a:spcAft>
                      </a:pPr>
                      <a:r>
                        <a:rPr lang="en-GB" sz="1100" dirty="0">
                          <a:effectLst/>
                        </a:rPr>
                        <a:t>9 × 8 = 72</a:t>
                      </a:r>
                    </a:p>
                    <a:p>
                      <a:pPr algn="ctr">
                        <a:lnSpc>
                          <a:spcPct val="115000"/>
                        </a:lnSpc>
                        <a:spcAft>
                          <a:spcPts val="0"/>
                        </a:spcAft>
                      </a:pPr>
                      <a:r>
                        <a:rPr lang="en-GB" sz="1100" dirty="0">
                          <a:effectLst/>
                        </a:rPr>
                        <a:t>10 × 8 = 80</a:t>
                      </a:r>
                    </a:p>
                    <a:p>
                      <a:pPr algn="ctr">
                        <a:lnSpc>
                          <a:spcPct val="115000"/>
                        </a:lnSpc>
                        <a:spcAft>
                          <a:spcPts val="0"/>
                        </a:spcAft>
                      </a:pPr>
                      <a:r>
                        <a:rPr lang="en-GB" sz="1100" dirty="0">
                          <a:effectLst/>
                        </a:rPr>
                        <a:t>11 × 8 = 88</a:t>
                      </a:r>
                    </a:p>
                    <a:p>
                      <a:pPr algn="ctr">
                        <a:lnSpc>
                          <a:spcPct val="115000"/>
                        </a:lnSpc>
                        <a:spcAft>
                          <a:spcPts val="0"/>
                        </a:spcAft>
                      </a:pPr>
                      <a:r>
                        <a:rPr lang="en-GB" sz="1100" dirty="0">
                          <a:effectLst/>
                        </a:rPr>
                        <a:t>12 × 8 = 96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8 ÷ 8 = 1</a:t>
                      </a:r>
                    </a:p>
                    <a:p>
                      <a:pPr algn="ctr">
                        <a:lnSpc>
                          <a:spcPct val="115000"/>
                        </a:lnSpc>
                        <a:spcAft>
                          <a:spcPts val="0"/>
                        </a:spcAft>
                      </a:pPr>
                      <a:r>
                        <a:rPr lang="en-GB" sz="1100" dirty="0">
                          <a:effectLst/>
                        </a:rPr>
                        <a:t>16 ÷ 8</a:t>
                      </a:r>
                      <a:r>
                        <a:rPr lang="en-GB" sz="1100" baseline="0" dirty="0">
                          <a:effectLst/>
                        </a:rPr>
                        <a:t> </a:t>
                      </a:r>
                      <a:r>
                        <a:rPr lang="en-GB" sz="1100" dirty="0">
                          <a:effectLst/>
                        </a:rPr>
                        <a:t>= 2</a:t>
                      </a:r>
                    </a:p>
                    <a:p>
                      <a:pPr algn="ctr">
                        <a:lnSpc>
                          <a:spcPct val="115000"/>
                        </a:lnSpc>
                        <a:spcAft>
                          <a:spcPts val="0"/>
                        </a:spcAft>
                      </a:pPr>
                      <a:r>
                        <a:rPr lang="en-GB" sz="1100" dirty="0">
                          <a:effectLst/>
                        </a:rPr>
                        <a:t>24</a:t>
                      </a:r>
                      <a:r>
                        <a:rPr lang="en-GB" sz="1100" baseline="0" dirty="0">
                          <a:effectLst/>
                        </a:rPr>
                        <a:t> </a:t>
                      </a:r>
                      <a:r>
                        <a:rPr lang="en-GB" sz="1100" dirty="0">
                          <a:effectLst/>
                        </a:rPr>
                        <a:t>÷ 8 = 3</a:t>
                      </a:r>
                    </a:p>
                    <a:p>
                      <a:pPr algn="ctr">
                        <a:lnSpc>
                          <a:spcPct val="115000"/>
                        </a:lnSpc>
                        <a:spcAft>
                          <a:spcPts val="0"/>
                        </a:spcAft>
                      </a:pPr>
                      <a:r>
                        <a:rPr lang="en-GB" sz="1100" baseline="0" dirty="0">
                          <a:effectLst/>
                        </a:rPr>
                        <a:t>32 </a:t>
                      </a:r>
                      <a:r>
                        <a:rPr lang="en-GB" sz="1100" dirty="0">
                          <a:effectLst/>
                        </a:rPr>
                        <a:t>÷ 8</a:t>
                      </a:r>
                      <a:r>
                        <a:rPr lang="en-GB" sz="1100" baseline="0" dirty="0">
                          <a:effectLst/>
                        </a:rPr>
                        <a:t> </a:t>
                      </a:r>
                      <a:r>
                        <a:rPr lang="en-GB" sz="1100" dirty="0">
                          <a:effectLst/>
                        </a:rPr>
                        <a:t>= 4</a:t>
                      </a:r>
                    </a:p>
                    <a:p>
                      <a:pPr algn="ctr">
                        <a:lnSpc>
                          <a:spcPct val="115000"/>
                        </a:lnSpc>
                        <a:spcAft>
                          <a:spcPts val="0"/>
                        </a:spcAft>
                      </a:pPr>
                      <a:r>
                        <a:rPr lang="en-GB" sz="1100" baseline="0" dirty="0">
                          <a:effectLst/>
                        </a:rPr>
                        <a:t>40 </a:t>
                      </a:r>
                      <a:r>
                        <a:rPr lang="en-GB" sz="1100" dirty="0">
                          <a:effectLst/>
                        </a:rPr>
                        <a:t>÷ 8 = 5</a:t>
                      </a:r>
                    </a:p>
                    <a:p>
                      <a:pPr algn="ctr">
                        <a:lnSpc>
                          <a:spcPct val="115000"/>
                        </a:lnSpc>
                        <a:spcAft>
                          <a:spcPts val="0"/>
                        </a:spcAft>
                      </a:pPr>
                      <a:r>
                        <a:rPr lang="en-GB" sz="1100" dirty="0">
                          <a:effectLst/>
                        </a:rPr>
                        <a:t>48</a:t>
                      </a:r>
                      <a:r>
                        <a:rPr lang="en-GB" sz="1100" baseline="0" dirty="0">
                          <a:effectLst/>
                        </a:rPr>
                        <a:t> </a:t>
                      </a:r>
                      <a:r>
                        <a:rPr lang="en-GB" sz="1100" dirty="0">
                          <a:effectLst/>
                        </a:rPr>
                        <a:t>÷ 8</a:t>
                      </a:r>
                      <a:r>
                        <a:rPr lang="en-GB" sz="1100" baseline="0" dirty="0">
                          <a:effectLst/>
                        </a:rPr>
                        <a:t> </a:t>
                      </a:r>
                      <a:r>
                        <a:rPr lang="en-GB" sz="1100" dirty="0">
                          <a:effectLst/>
                        </a:rPr>
                        <a:t>= 6</a:t>
                      </a:r>
                    </a:p>
                    <a:p>
                      <a:pPr algn="ctr">
                        <a:lnSpc>
                          <a:spcPct val="115000"/>
                        </a:lnSpc>
                        <a:spcAft>
                          <a:spcPts val="0"/>
                        </a:spcAft>
                      </a:pPr>
                      <a:r>
                        <a:rPr lang="en-GB" sz="1100" dirty="0">
                          <a:effectLst/>
                        </a:rPr>
                        <a:t>56 ÷ 8 = 7</a:t>
                      </a:r>
                    </a:p>
                    <a:p>
                      <a:pPr algn="ctr">
                        <a:lnSpc>
                          <a:spcPct val="115000"/>
                        </a:lnSpc>
                        <a:spcAft>
                          <a:spcPts val="0"/>
                        </a:spcAft>
                      </a:pPr>
                      <a:r>
                        <a:rPr lang="en-GB" sz="1100" dirty="0">
                          <a:effectLst/>
                        </a:rPr>
                        <a:t>64 ÷ 8</a:t>
                      </a:r>
                      <a:r>
                        <a:rPr lang="en-GB" sz="1100" baseline="0" dirty="0">
                          <a:effectLst/>
                        </a:rPr>
                        <a:t> </a:t>
                      </a:r>
                      <a:r>
                        <a:rPr lang="en-GB" sz="1100" dirty="0">
                          <a:effectLst/>
                        </a:rPr>
                        <a:t>= 8</a:t>
                      </a:r>
                    </a:p>
                    <a:p>
                      <a:pPr algn="ctr">
                        <a:lnSpc>
                          <a:spcPct val="115000"/>
                        </a:lnSpc>
                        <a:spcAft>
                          <a:spcPts val="0"/>
                        </a:spcAft>
                      </a:pPr>
                      <a:r>
                        <a:rPr lang="en-GB" sz="1100" dirty="0">
                          <a:effectLst/>
                        </a:rPr>
                        <a:t>72 ÷ 8 = 9</a:t>
                      </a:r>
                    </a:p>
                    <a:p>
                      <a:pPr algn="ctr">
                        <a:lnSpc>
                          <a:spcPct val="115000"/>
                        </a:lnSpc>
                        <a:spcAft>
                          <a:spcPts val="0"/>
                        </a:spcAft>
                      </a:pPr>
                      <a:r>
                        <a:rPr lang="en-GB" sz="1100" dirty="0">
                          <a:effectLst/>
                        </a:rPr>
                        <a:t>80 ÷ 8</a:t>
                      </a:r>
                      <a:r>
                        <a:rPr lang="en-GB" sz="1100" baseline="0" dirty="0">
                          <a:effectLst/>
                        </a:rPr>
                        <a:t> </a:t>
                      </a:r>
                      <a:r>
                        <a:rPr lang="en-GB" sz="1100" dirty="0">
                          <a:effectLst/>
                        </a:rPr>
                        <a:t>= 10</a:t>
                      </a:r>
                    </a:p>
                    <a:p>
                      <a:pPr algn="ctr">
                        <a:lnSpc>
                          <a:spcPct val="115000"/>
                        </a:lnSpc>
                        <a:spcAft>
                          <a:spcPts val="0"/>
                        </a:spcAft>
                      </a:pPr>
                      <a:r>
                        <a:rPr lang="en-GB" sz="1100" dirty="0">
                          <a:effectLst/>
                        </a:rPr>
                        <a:t>88 ÷ 8</a:t>
                      </a:r>
                      <a:r>
                        <a:rPr lang="en-GB" sz="1100" baseline="0" dirty="0">
                          <a:effectLst/>
                        </a:rPr>
                        <a:t> </a:t>
                      </a:r>
                      <a:r>
                        <a:rPr lang="en-GB" sz="1100" dirty="0">
                          <a:effectLst/>
                        </a:rPr>
                        <a:t>= 11</a:t>
                      </a:r>
                    </a:p>
                    <a:p>
                      <a:pPr algn="ctr">
                        <a:lnSpc>
                          <a:spcPct val="115000"/>
                        </a:lnSpc>
                        <a:spcAft>
                          <a:spcPts val="0"/>
                        </a:spcAft>
                      </a:pPr>
                      <a:r>
                        <a:rPr lang="en-GB" sz="1100" dirty="0">
                          <a:effectLst/>
                        </a:rPr>
                        <a:t>96 ÷ 8</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8 ÷ 1 = 8</a:t>
                      </a:r>
                    </a:p>
                    <a:p>
                      <a:pPr algn="ctr">
                        <a:lnSpc>
                          <a:spcPct val="115000"/>
                        </a:lnSpc>
                        <a:spcAft>
                          <a:spcPts val="0"/>
                        </a:spcAft>
                      </a:pPr>
                      <a:r>
                        <a:rPr lang="en-GB" sz="1100" dirty="0">
                          <a:effectLst/>
                        </a:rPr>
                        <a:t>16 ÷ 2</a:t>
                      </a:r>
                      <a:r>
                        <a:rPr lang="en-GB" sz="1100" baseline="0" dirty="0">
                          <a:effectLst/>
                        </a:rPr>
                        <a:t> </a:t>
                      </a:r>
                      <a:r>
                        <a:rPr lang="en-GB" sz="1100" dirty="0">
                          <a:effectLst/>
                        </a:rPr>
                        <a:t>= 8</a:t>
                      </a:r>
                    </a:p>
                    <a:p>
                      <a:pPr algn="ctr">
                        <a:lnSpc>
                          <a:spcPct val="115000"/>
                        </a:lnSpc>
                        <a:spcAft>
                          <a:spcPts val="0"/>
                        </a:spcAft>
                      </a:pPr>
                      <a:r>
                        <a:rPr lang="en-GB" sz="1100" dirty="0">
                          <a:effectLst/>
                        </a:rPr>
                        <a:t>24</a:t>
                      </a:r>
                      <a:r>
                        <a:rPr lang="en-GB" sz="1100" baseline="0" dirty="0">
                          <a:effectLst/>
                        </a:rPr>
                        <a:t> </a:t>
                      </a:r>
                      <a:r>
                        <a:rPr lang="en-GB" sz="1100" dirty="0">
                          <a:effectLst/>
                        </a:rPr>
                        <a:t>÷ 3 = 8</a:t>
                      </a:r>
                    </a:p>
                    <a:p>
                      <a:pPr algn="ctr">
                        <a:lnSpc>
                          <a:spcPct val="115000"/>
                        </a:lnSpc>
                        <a:spcAft>
                          <a:spcPts val="0"/>
                        </a:spcAft>
                      </a:pPr>
                      <a:r>
                        <a:rPr lang="en-GB" sz="1100" dirty="0">
                          <a:effectLst/>
                        </a:rPr>
                        <a:t>32 ÷ 4</a:t>
                      </a:r>
                      <a:r>
                        <a:rPr lang="en-GB" sz="1100" baseline="0" dirty="0">
                          <a:effectLst/>
                        </a:rPr>
                        <a:t> </a:t>
                      </a:r>
                      <a:r>
                        <a:rPr lang="en-GB" sz="1100" dirty="0">
                          <a:effectLst/>
                        </a:rPr>
                        <a:t>= 8</a:t>
                      </a:r>
                    </a:p>
                    <a:p>
                      <a:pPr algn="ctr">
                        <a:lnSpc>
                          <a:spcPct val="115000"/>
                        </a:lnSpc>
                        <a:spcAft>
                          <a:spcPts val="0"/>
                        </a:spcAft>
                      </a:pPr>
                      <a:r>
                        <a:rPr lang="en-GB" sz="1100" baseline="0" dirty="0">
                          <a:effectLst/>
                        </a:rPr>
                        <a:t>40 </a:t>
                      </a:r>
                      <a:r>
                        <a:rPr lang="en-GB" sz="1100" dirty="0">
                          <a:effectLst/>
                        </a:rPr>
                        <a:t>÷ 5 = 8</a:t>
                      </a:r>
                    </a:p>
                    <a:p>
                      <a:pPr algn="ctr">
                        <a:lnSpc>
                          <a:spcPct val="115000"/>
                        </a:lnSpc>
                        <a:spcAft>
                          <a:spcPts val="0"/>
                        </a:spcAft>
                      </a:pPr>
                      <a:r>
                        <a:rPr lang="en-GB" sz="1100" dirty="0">
                          <a:effectLst/>
                        </a:rPr>
                        <a:t>48 ÷ 6</a:t>
                      </a:r>
                      <a:r>
                        <a:rPr lang="en-GB" sz="1100" baseline="0" dirty="0">
                          <a:effectLst/>
                        </a:rPr>
                        <a:t> </a:t>
                      </a:r>
                      <a:r>
                        <a:rPr lang="en-GB" sz="1100" dirty="0">
                          <a:effectLst/>
                        </a:rPr>
                        <a:t>= 8</a:t>
                      </a:r>
                    </a:p>
                    <a:p>
                      <a:pPr algn="ctr">
                        <a:lnSpc>
                          <a:spcPct val="115000"/>
                        </a:lnSpc>
                        <a:spcAft>
                          <a:spcPts val="0"/>
                        </a:spcAft>
                      </a:pPr>
                      <a:r>
                        <a:rPr lang="en-GB" sz="1100" dirty="0">
                          <a:effectLst/>
                        </a:rPr>
                        <a:t>56 ÷ 7 = 8</a:t>
                      </a:r>
                    </a:p>
                    <a:p>
                      <a:pPr algn="ctr">
                        <a:lnSpc>
                          <a:spcPct val="115000"/>
                        </a:lnSpc>
                        <a:spcAft>
                          <a:spcPts val="0"/>
                        </a:spcAft>
                      </a:pPr>
                      <a:r>
                        <a:rPr lang="en-GB" sz="1100" baseline="0" dirty="0">
                          <a:effectLst/>
                        </a:rPr>
                        <a:t>64 </a:t>
                      </a:r>
                      <a:r>
                        <a:rPr lang="en-GB" sz="1100" dirty="0">
                          <a:effectLst/>
                        </a:rPr>
                        <a:t>÷ 8</a:t>
                      </a:r>
                      <a:r>
                        <a:rPr lang="en-GB" sz="1100" baseline="0" dirty="0">
                          <a:effectLst/>
                        </a:rPr>
                        <a:t> </a:t>
                      </a:r>
                      <a:r>
                        <a:rPr lang="en-GB" sz="1100" dirty="0">
                          <a:effectLst/>
                        </a:rPr>
                        <a:t>= 8</a:t>
                      </a:r>
                    </a:p>
                    <a:p>
                      <a:pPr algn="ctr">
                        <a:lnSpc>
                          <a:spcPct val="115000"/>
                        </a:lnSpc>
                        <a:spcAft>
                          <a:spcPts val="0"/>
                        </a:spcAft>
                      </a:pPr>
                      <a:r>
                        <a:rPr lang="en-GB" sz="1100" dirty="0">
                          <a:effectLst/>
                        </a:rPr>
                        <a:t>72 ÷ 9 = 8</a:t>
                      </a:r>
                    </a:p>
                    <a:p>
                      <a:pPr algn="ctr">
                        <a:lnSpc>
                          <a:spcPct val="115000"/>
                        </a:lnSpc>
                        <a:spcAft>
                          <a:spcPts val="0"/>
                        </a:spcAft>
                      </a:pPr>
                      <a:r>
                        <a:rPr lang="en-GB" sz="1100" dirty="0">
                          <a:effectLst/>
                        </a:rPr>
                        <a:t>80 ÷ </a:t>
                      </a:r>
                      <a:r>
                        <a:rPr lang="en-GB" sz="1100" baseline="0" dirty="0">
                          <a:effectLst/>
                        </a:rPr>
                        <a:t>10 </a:t>
                      </a:r>
                      <a:r>
                        <a:rPr lang="en-GB" sz="1100" dirty="0">
                          <a:effectLst/>
                        </a:rPr>
                        <a:t>= 8</a:t>
                      </a:r>
                    </a:p>
                    <a:p>
                      <a:pPr algn="ctr">
                        <a:lnSpc>
                          <a:spcPct val="115000"/>
                        </a:lnSpc>
                        <a:spcAft>
                          <a:spcPts val="0"/>
                        </a:spcAft>
                      </a:pPr>
                      <a:r>
                        <a:rPr lang="en-GB" sz="1100" dirty="0">
                          <a:effectLst/>
                        </a:rPr>
                        <a:t>88 ÷ 11 = 8</a:t>
                      </a:r>
                    </a:p>
                    <a:p>
                      <a:pPr algn="ctr">
                        <a:lnSpc>
                          <a:spcPct val="115000"/>
                        </a:lnSpc>
                        <a:spcAft>
                          <a:spcPts val="0"/>
                        </a:spcAft>
                      </a:pPr>
                      <a:r>
                        <a:rPr lang="en-GB" sz="1100" dirty="0">
                          <a:effectLst/>
                        </a:rPr>
                        <a:t>96 ÷ 12</a:t>
                      </a:r>
                      <a:r>
                        <a:rPr lang="en-GB" sz="1100" baseline="0" dirty="0">
                          <a:effectLst/>
                        </a:rPr>
                        <a:t> </a:t>
                      </a:r>
                      <a:r>
                        <a:rPr lang="en-GB" sz="1100" dirty="0">
                          <a:effectLst/>
                        </a:rPr>
                        <a:t>= 8</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8 </a:t>
            </a:r>
            <a:r>
              <a:rPr lang="en-GB" u="none" dirty="0"/>
              <a:t>multiplied by </a:t>
            </a:r>
            <a:r>
              <a:rPr lang="en-GB" b="0" u="none" dirty="0"/>
              <a:t>6?</a:t>
            </a:r>
          </a:p>
          <a:p>
            <a:pPr algn="l"/>
            <a:r>
              <a:rPr lang="en-GB" b="0" u="none" dirty="0"/>
              <a:t>What is 8</a:t>
            </a:r>
            <a:r>
              <a:rPr lang="en-GB" u="none" dirty="0"/>
              <a:t> times </a:t>
            </a:r>
            <a:r>
              <a:rPr lang="en-GB" b="0" u="none" dirty="0"/>
              <a:t>8?</a:t>
            </a:r>
          </a:p>
          <a:p>
            <a:pPr algn="l"/>
            <a:r>
              <a:rPr lang="en-GB" b="0" u="none" dirty="0"/>
              <a:t>What is 24 </a:t>
            </a:r>
            <a:r>
              <a:rPr lang="en-GB" u="none" dirty="0"/>
              <a:t>divided by </a:t>
            </a:r>
            <a:r>
              <a:rPr lang="en-GB" b="0" u="none" dirty="0"/>
              <a:t>8?</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8 × ⃝ = 16 or ⃝ ÷ 8 = 7.</a:t>
            </a:r>
          </a:p>
          <a:p>
            <a:endParaRPr lang="en-GB" dirty="0"/>
          </a:p>
        </p:txBody>
      </p:sp>
      <p:pic>
        <p:nvPicPr>
          <p:cNvPr id="5" name="Picture 4" descr="A colorful text with black border&#10;&#10;Description automatically generated">
            <a:extLst>
              <a:ext uri="{FF2B5EF4-FFF2-40B4-BE49-F238E27FC236}">
                <a16:creationId xmlns:a16="http://schemas.microsoft.com/office/drawing/2014/main" id="{362F77B1-8BF4-7CE3-093D-CE90F5FE05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5264" y="8243487"/>
            <a:ext cx="919454" cy="327054"/>
          </a:xfrm>
          <a:prstGeom prst="rect">
            <a:avLst/>
          </a:prstGeom>
        </p:spPr>
      </p:pic>
    </p:spTree>
    <p:extLst>
      <p:ext uri="{BB962C8B-B14F-4D97-AF65-F5344CB8AC3E}">
        <p14:creationId xmlns:p14="http://schemas.microsoft.com/office/powerpoint/2010/main" val="24762213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Summer 1</a:t>
            </a:r>
          </a:p>
        </p:txBody>
      </p:sp>
      <p:sp>
        <p:nvSpPr>
          <p:cNvPr id="3" name="Text Placeholder 2"/>
          <p:cNvSpPr>
            <a:spLocks noGrp="1"/>
          </p:cNvSpPr>
          <p:nvPr>
            <p:ph type="body" sz="quarter" idx="11"/>
          </p:nvPr>
        </p:nvSpPr>
        <p:spPr/>
        <p:txBody>
          <a:bodyPr/>
          <a:lstStyle/>
          <a:p>
            <a:r>
              <a:rPr lang="en-GB" dirty="0"/>
              <a:t>I know the multiplication and division facts for the 3 times table.</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dirty="0"/>
              <a:t>3 × 5 = 15), 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t>Warning!</a:t>
            </a:r>
            <a:r>
              <a:rPr lang="en-GB" altLang="en-US" dirty="0"/>
              <a:t> – When creating fact families, children sometimes get confused by the order of the numbers in the division number sentence. It is tempting to say that the biggest number goes first, but it is more helpful to say dividend to describe the number that is divided. E.g. </a:t>
            </a:r>
            <a:r>
              <a:rPr lang="en-GB" dirty="0"/>
              <a:t>36 ÷ 12 = 3 the dividend is 36.</a:t>
            </a:r>
          </a:p>
          <a:p>
            <a:pPr eaLnBrk="0" fontAlgn="base" hangingPunct="0">
              <a:spcBef>
                <a:spcPct val="0"/>
              </a:spcBef>
              <a:spcAft>
                <a:spcPct val="0"/>
              </a:spcAft>
              <a:buClrTx/>
              <a:buSzTx/>
            </a:pPr>
            <a:endParaRPr lang="en-GB" dirty="0"/>
          </a:p>
          <a:p>
            <a:pPr eaLnBrk="0" fontAlgn="base" hangingPunct="0">
              <a:spcBef>
                <a:spcPct val="0"/>
              </a:spcBef>
              <a:spcAft>
                <a:spcPct val="0"/>
              </a:spcAft>
              <a:buClrTx/>
              <a:buSzTx/>
            </a:pPr>
            <a:r>
              <a:rPr lang="en-GB" altLang="en-US" u="sng" dirty="0">
                <a:ea typeface="Calibri" pitchFamily="34" charset="0"/>
                <a:cs typeface="Times New Roman" pitchFamily="18" charset="0"/>
              </a:rPr>
              <a:t>Times Table Rock Stars</a:t>
            </a:r>
            <a:r>
              <a:rPr lang="en-GB" altLang="en-US" dirty="0">
                <a:ea typeface="Calibri" pitchFamily="34" charset="0"/>
                <a:cs typeface="Times New Roman" pitchFamily="18" charset="0"/>
              </a:rPr>
              <a:t> – Your child will be able to access their own personal account at  </a:t>
            </a:r>
            <a:endParaRPr lang="en-GB" altLang="en-US" dirty="0">
              <a:cs typeface="Arial" pitchFamily="34" charset="0"/>
            </a:endParaRPr>
          </a:p>
          <a:p>
            <a:pPr eaLnBrk="0" fontAlgn="base" hangingPunct="0">
              <a:spcBef>
                <a:spcPct val="0"/>
              </a:spcBef>
              <a:spcAft>
                <a:spcPct val="0"/>
              </a:spcAft>
              <a:buClrTx/>
              <a:buSzTx/>
            </a:pPr>
            <a:endParaRPr lang="en-GB"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650658862"/>
              </p:ext>
            </p:extLst>
          </p:nvPr>
        </p:nvGraphicFramePr>
        <p:xfrm>
          <a:off x="719138" y="2555875"/>
          <a:ext cx="3390900" cy="3069717"/>
        </p:xfrm>
        <a:graphic>
          <a:graphicData uri="http://schemas.openxmlformats.org/drawingml/2006/table">
            <a:tbl>
              <a:tblPr firstRow="1" bandRow="1">
                <a:tableStyleId>{2D5ABB26-0587-4C30-8999-92F81FD0307C}</a:tableStyleId>
              </a:tblPr>
              <a:tblGrid>
                <a:gridCol w="909662">
                  <a:extLst>
                    <a:ext uri="{9D8B030D-6E8A-4147-A177-3AD203B41FA5}">
                      <a16:colId xmlns:a16="http://schemas.microsoft.com/office/drawing/2014/main" val="20000"/>
                    </a:ext>
                  </a:extLst>
                </a:gridCol>
                <a:gridCol w="785788">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3 × 1 = 3</a:t>
                      </a:r>
                    </a:p>
                    <a:p>
                      <a:pPr algn="ctr">
                        <a:lnSpc>
                          <a:spcPct val="115000"/>
                        </a:lnSpc>
                        <a:spcAft>
                          <a:spcPts val="0"/>
                        </a:spcAft>
                      </a:pPr>
                      <a:r>
                        <a:rPr lang="en-GB" sz="1100" dirty="0">
                          <a:effectLst/>
                        </a:rPr>
                        <a:t>3 × 2 = 6</a:t>
                      </a:r>
                    </a:p>
                    <a:p>
                      <a:pPr algn="ctr">
                        <a:lnSpc>
                          <a:spcPct val="115000"/>
                        </a:lnSpc>
                        <a:spcAft>
                          <a:spcPts val="0"/>
                        </a:spcAft>
                      </a:pPr>
                      <a:r>
                        <a:rPr lang="en-GB" sz="1100" dirty="0">
                          <a:effectLst/>
                        </a:rPr>
                        <a:t>3 × 3 = 9</a:t>
                      </a:r>
                    </a:p>
                    <a:p>
                      <a:pPr algn="ctr">
                        <a:lnSpc>
                          <a:spcPct val="115000"/>
                        </a:lnSpc>
                        <a:spcAft>
                          <a:spcPts val="0"/>
                        </a:spcAft>
                      </a:pPr>
                      <a:r>
                        <a:rPr lang="en-GB" sz="1100" dirty="0">
                          <a:effectLst/>
                        </a:rPr>
                        <a:t>3 × 4 = 12</a:t>
                      </a:r>
                    </a:p>
                    <a:p>
                      <a:pPr algn="ctr">
                        <a:lnSpc>
                          <a:spcPct val="115000"/>
                        </a:lnSpc>
                        <a:spcAft>
                          <a:spcPts val="0"/>
                        </a:spcAft>
                      </a:pPr>
                      <a:r>
                        <a:rPr lang="en-GB" sz="1100" dirty="0">
                          <a:effectLst/>
                        </a:rPr>
                        <a:t>3 × 5 = 15</a:t>
                      </a:r>
                    </a:p>
                    <a:p>
                      <a:pPr algn="ctr">
                        <a:lnSpc>
                          <a:spcPct val="115000"/>
                        </a:lnSpc>
                        <a:spcAft>
                          <a:spcPts val="0"/>
                        </a:spcAft>
                      </a:pPr>
                      <a:r>
                        <a:rPr lang="en-GB" sz="1100" dirty="0">
                          <a:effectLst/>
                        </a:rPr>
                        <a:t>3</a:t>
                      </a:r>
                      <a:r>
                        <a:rPr lang="en-GB" sz="1100" baseline="0" dirty="0">
                          <a:effectLst/>
                        </a:rPr>
                        <a:t> </a:t>
                      </a:r>
                      <a:r>
                        <a:rPr lang="en-GB" sz="1100" dirty="0">
                          <a:effectLst/>
                        </a:rPr>
                        <a:t>× 6 = 18</a:t>
                      </a:r>
                    </a:p>
                    <a:p>
                      <a:pPr algn="ctr">
                        <a:lnSpc>
                          <a:spcPct val="115000"/>
                        </a:lnSpc>
                        <a:spcAft>
                          <a:spcPts val="0"/>
                        </a:spcAft>
                      </a:pPr>
                      <a:r>
                        <a:rPr lang="en-GB" sz="1100" dirty="0">
                          <a:effectLst/>
                        </a:rPr>
                        <a:t>3 × 7 = 21</a:t>
                      </a:r>
                    </a:p>
                    <a:p>
                      <a:pPr algn="ctr">
                        <a:lnSpc>
                          <a:spcPct val="115000"/>
                        </a:lnSpc>
                        <a:spcAft>
                          <a:spcPts val="0"/>
                        </a:spcAft>
                      </a:pPr>
                      <a:r>
                        <a:rPr lang="en-GB" sz="1100" dirty="0">
                          <a:effectLst/>
                        </a:rPr>
                        <a:t>3 × 8 = 24</a:t>
                      </a:r>
                    </a:p>
                    <a:p>
                      <a:pPr algn="ctr">
                        <a:lnSpc>
                          <a:spcPct val="115000"/>
                        </a:lnSpc>
                        <a:spcAft>
                          <a:spcPts val="0"/>
                        </a:spcAft>
                      </a:pPr>
                      <a:r>
                        <a:rPr lang="en-GB" sz="1100" dirty="0">
                          <a:effectLst/>
                        </a:rPr>
                        <a:t>3 × 9 = 27</a:t>
                      </a:r>
                    </a:p>
                    <a:p>
                      <a:pPr algn="ctr">
                        <a:lnSpc>
                          <a:spcPct val="115000"/>
                        </a:lnSpc>
                        <a:spcAft>
                          <a:spcPts val="0"/>
                        </a:spcAft>
                      </a:pPr>
                      <a:r>
                        <a:rPr lang="en-GB" sz="1100" dirty="0">
                          <a:effectLst/>
                        </a:rPr>
                        <a:t>3 × 10 = 30</a:t>
                      </a:r>
                    </a:p>
                    <a:p>
                      <a:pPr algn="ctr">
                        <a:lnSpc>
                          <a:spcPct val="115000"/>
                        </a:lnSpc>
                        <a:spcAft>
                          <a:spcPts val="0"/>
                        </a:spcAft>
                      </a:pPr>
                      <a:r>
                        <a:rPr lang="en-GB" sz="1100" dirty="0">
                          <a:effectLst/>
                        </a:rPr>
                        <a:t>3 × 11 = 33</a:t>
                      </a:r>
                    </a:p>
                    <a:p>
                      <a:pPr algn="ctr">
                        <a:lnSpc>
                          <a:spcPct val="115000"/>
                        </a:lnSpc>
                        <a:spcAft>
                          <a:spcPts val="0"/>
                        </a:spcAft>
                      </a:pPr>
                      <a:r>
                        <a:rPr lang="en-GB" sz="1100" dirty="0">
                          <a:effectLst/>
                        </a:rPr>
                        <a:t>3 × 12 = 36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3 = 3</a:t>
                      </a:r>
                    </a:p>
                    <a:p>
                      <a:pPr algn="ctr">
                        <a:lnSpc>
                          <a:spcPct val="115000"/>
                        </a:lnSpc>
                        <a:spcAft>
                          <a:spcPts val="0"/>
                        </a:spcAft>
                      </a:pPr>
                      <a:r>
                        <a:rPr lang="en-GB" sz="1100" dirty="0">
                          <a:effectLst/>
                        </a:rPr>
                        <a:t>2 × 3 = 6</a:t>
                      </a:r>
                    </a:p>
                    <a:p>
                      <a:pPr algn="ctr">
                        <a:lnSpc>
                          <a:spcPct val="115000"/>
                        </a:lnSpc>
                        <a:spcAft>
                          <a:spcPts val="0"/>
                        </a:spcAft>
                      </a:pPr>
                      <a:r>
                        <a:rPr lang="en-GB" sz="1100" dirty="0">
                          <a:effectLst/>
                        </a:rPr>
                        <a:t>3 × 3 = 9</a:t>
                      </a:r>
                    </a:p>
                    <a:p>
                      <a:pPr algn="ctr">
                        <a:lnSpc>
                          <a:spcPct val="115000"/>
                        </a:lnSpc>
                        <a:spcAft>
                          <a:spcPts val="0"/>
                        </a:spcAft>
                      </a:pPr>
                      <a:r>
                        <a:rPr lang="en-GB" sz="1100" dirty="0">
                          <a:effectLst/>
                        </a:rPr>
                        <a:t>4 × 3</a:t>
                      </a:r>
                      <a:r>
                        <a:rPr lang="en-GB" sz="1100" baseline="0" dirty="0">
                          <a:effectLst/>
                        </a:rPr>
                        <a:t> </a:t>
                      </a:r>
                      <a:r>
                        <a:rPr lang="en-GB" sz="1100" dirty="0">
                          <a:effectLst/>
                        </a:rPr>
                        <a:t>= 12</a:t>
                      </a:r>
                    </a:p>
                    <a:p>
                      <a:pPr algn="ctr">
                        <a:lnSpc>
                          <a:spcPct val="115000"/>
                        </a:lnSpc>
                        <a:spcAft>
                          <a:spcPts val="0"/>
                        </a:spcAft>
                      </a:pPr>
                      <a:r>
                        <a:rPr lang="en-GB" sz="1100" dirty="0">
                          <a:effectLst/>
                        </a:rPr>
                        <a:t>5 × 3 = 15</a:t>
                      </a:r>
                    </a:p>
                    <a:p>
                      <a:pPr algn="ctr">
                        <a:lnSpc>
                          <a:spcPct val="115000"/>
                        </a:lnSpc>
                        <a:spcAft>
                          <a:spcPts val="0"/>
                        </a:spcAft>
                      </a:pPr>
                      <a:r>
                        <a:rPr lang="en-GB" sz="1100" baseline="0" dirty="0">
                          <a:effectLst/>
                        </a:rPr>
                        <a:t>6 </a:t>
                      </a:r>
                      <a:r>
                        <a:rPr lang="en-GB" sz="1100" dirty="0">
                          <a:effectLst/>
                        </a:rPr>
                        <a:t>× 3</a:t>
                      </a:r>
                      <a:r>
                        <a:rPr lang="en-GB" sz="1100" baseline="0" dirty="0">
                          <a:effectLst/>
                        </a:rPr>
                        <a:t> </a:t>
                      </a:r>
                      <a:r>
                        <a:rPr lang="en-GB" sz="1100" dirty="0">
                          <a:effectLst/>
                        </a:rPr>
                        <a:t>= 18</a:t>
                      </a:r>
                    </a:p>
                    <a:p>
                      <a:pPr algn="ctr">
                        <a:lnSpc>
                          <a:spcPct val="115000"/>
                        </a:lnSpc>
                        <a:spcAft>
                          <a:spcPts val="0"/>
                        </a:spcAft>
                      </a:pPr>
                      <a:r>
                        <a:rPr lang="en-GB" sz="1100" dirty="0">
                          <a:effectLst/>
                        </a:rPr>
                        <a:t>7 × 3 = 21</a:t>
                      </a:r>
                    </a:p>
                    <a:p>
                      <a:pPr algn="ctr">
                        <a:lnSpc>
                          <a:spcPct val="115000"/>
                        </a:lnSpc>
                        <a:spcAft>
                          <a:spcPts val="0"/>
                        </a:spcAft>
                      </a:pPr>
                      <a:r>
                        <a:rPr lang="en-GB" sz="1100" dirty="0">
                          <a:effectLst/>
                        </a:rPr>
                        <a:t>8 × 3 = 24</a:t>
                      </a:r>
                    </a:p>
                    <a:p>
                      <a:pPr algn="ctr">
                        <a:lnSpc>
                          <a:spcPct val="115000"/>
                        </a:lnSpc>
                        <a:spcAft>
                          <a:spcPts val="0"/>
                        </a:spcAft>
                      </a:pPr>
                      <a:r>
                        <a:rPr lang="en-GB" sz="1100" dirty="0">
                          <a:effectLst/>
                        </a:rPr>
                        <a:t>9 × 3 = 27</a:t>
                      </a:r>
                    </a:p>
                    <a:p>
                      <a:pPr algn="ctr">
                        <a:lnSpc>
                          <a:spcPct val="115000"/>
                        </a:lnSpc>
                        <a:spcAft>
                          <a:spcPts val="0"/>
                        </a:spcAft>
                      </a:pPr>
                      <a:r>
                        <a:rPr lang="en-GB" sz="1100" dirty="0">
                          <a:effectLst/>
                        </a:rPr>
                        <a:t>10 × 3 = 30</a:t>
                      </a:r>
                    </a:p>
                    <a:p>
                      <a:pPr algn="ctr">
                        <a:lnSpc>
                          <a:spcPct val="115000"/>
                        </a:lnSpc>
                        <a:spcAft>
                          <a:spcPts val="0"/>
                        </a:spcAft>
                      </a:pPr>
                      <a:r>
                        <a:rPr lang="en-GB" sz="1100" dirty="0">
                          <a:effectLst/>
                        </a:rPr>
                        <a:t>11 × 3 = 33</a:t>
                      </a:r>
                    </a:p>
                    <a:p>
                      <a:pPr algn="ctr">
                        <a:lnSpc>
                          <a:spcPct val="115000"/>
                        </a:lnSpc>
                        <a:spcAft>
                          <a:spcPts val="0"/>
                        </a:spcAft>
                      </a:pPr>
                      <a:r>
                        <a:rPr lang="en-GB" sz="1100" dirty="0">
                          <a:effectLst/>
                        </a:rPr>
                        <a:t>12 × 3 = 36</a:t>
                      </a:r>
                      <a:endParaRPr lang="en-GB" sz="1100" dirty="0">
                        <a:effectLst/>
                        <a:latin typeface="Calibri"/>
                        <a:ea typeface="Calibri"/>
                        <a:cs typeface="Times New Roman"/>
                      </a:endParaRP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3 ÷ 3 = 1</a:t>
                      </a:r>
                    </a:p>
                    <a:p>
                      <a:pPr algn="ctr">
                        <a:lnSpc>
                          <a:spcPct val="115000"/>
                        </a:lnSpc>
                        <a:spcAft>
                          <a:spcPts val="0"/>
                        </a:spcAft>
                      </a:pPr>
                      <a:r>
                        <a:rPr lang="en-GB" sz="1100" dirty="0">
                          <a:effectLst/>
                        </a:rPr>
                        <a:t>6 ÷ 3</a:t>
                      </a:r>
                      <a:r>
                        <a:rPr lang="en-GB" sz="1100" baseline="0" dirty="0">
                          <a:effectLst/>
                        </a:rPr>
                        <a:t> </a:t>
                      </a:r>
                      <a:r>
                        <a:rPr lang="en-GB" sz="1100" dirty="0">
                          <a:effectLst/>
                        </a:rPr>
                        <a:t>= 2</a:t>
                      </a:r>
                    </a:p>
                    <a:p>
                      <a:pPr algn="ctr">
                        <a:lnSpc>
                          <a:spcPct val="115000"/>
                        </a:lnSpc>
                        <a:spcAft>
                          <a:spcPts val="0"/>
                        </a:spcAft>
                      </a:pPr>
                      <a:r>
                        <a:rPr lang="en-GB" sz="1100" dirty="0">
                          <a:effectLst/>
                        </a:rPr>
                        <a:t>9 ÷ 3 = 3</a:t>
                      </a:r>
                    </a:p>
                    <a:p>
                      <a:pPr algn="ctr">
                        <a:lnSpc>
                          <a:spcPct val="115000"/>
                        </a:lnSpc>
                        <a:spcAft>
                          <a:spcPts val="0"/>
                        </a:spcAft>
                      </a:pPr>
                      <a:r>
                        <a:rPr lang="en-GB" sz="1100" dirty="0">
                          <a:effectLst/>
                        </a:rPr>
                        <a:t>12 ÷ 3</a:t>
                      </a:r>
                      <a:r>
                        <a:rPr lang="en-GB" sz="1100" baseline="0" dirty="0">
                          <a:effectLst/>
                        </a:rPr>
                        <a:t> </a:t>
                      </a:r>
                      <a:r>
                        <a:rPr lang="en-GB" sz="1100" dirty="0">
                          <a:effectLst/>
                        </a:rPr>
                        <a:t>= 4</a:t>
                      </a:r>
                    </a:p>
                    <a:p>
                      <a:pPr algn="ctr">
                        <a:lnSpc>
                          <a:spcPct val="115000"/>
                        </a:lnSpc>
                        <a:spcAft>
                          <a:spcPts val="0"/>
                        </a:spcAft>
                      </a:pPr>
                      <a:r>
                        <a:rPr lang="en-GB" sz="1100" dirty="0">
                          <a:effectLst/>
                        </a:rPr>
                        <a:t>15</a:t>
                      </a:r>
                      <a:r>
                        <a:rPr lang="en-GB" sz="1100" baseline="0" dirty="0">
                          <a:effectLst/>
                        </a:rPr>
                        <a:t> </a:t>
                      </a:r>
                      <a:r>
                        <a:rPr lang="en-GB" sz="1100" dirty="0">
                          <a:effectLst/>
                        </a:rPr>
                        <a:t>÷ 3 = 5</a:t>
                      </a:r>
                    </a:p>
                    <a:p>
                      <a:pPr algn="ctr">
                        <a:lnSpc>
                          <a:spcPct val="115000"/>
                        </a:lnSpc>
                        <a:spcAft>
                          <a:spcPts val="0"/>
                        </a:spcAft>
                      </a:pPr>
                      <a:r>
                        <a:rPr lang="en-GB" sz="1100" dirty="0">
                          <a:effectLst/>
                        </a:rPr>
                        <a:t>18 ÷ 3</a:t>
                      </a:r>
                      <a:r>
                        <a:rPr lang="en-GB" sz="1100" baseline="0" dirty="0">
                          <a:effectLst/>
                        </a:rPr>
                        <a:t> </a:t>
                      </a:r>
                      <a:r>
                        <a:rPr lang="en-GB" sz="1100" dirty="0">
                          <a:effectLst/>
                        </a:rPr>
                        <a:t>= 6</a:t>
                      </a:r>
                    </a:p>
                    <a:p>
                      <a:pPr algn="ctr">
                        <a:lnSpc>
                          <a:spcPct val="115000"/>
                        </a:lnSpc>
                        <a:spcAft>
                          <a:spcPts val="0"/>
                        </a:spcAft>
                      </a:pPr>
                      <a:r>
                        <a:rPr lang="en-GB" sz="1100" dirty="0">
                          <a:effectLst/>
                        </a:rPr>
                        <a:t>21 ÷ 3 = 7</a:t>
                      </a:r>
                    </a:p>
                    <a:p>
                      <a:pPr algn="ctr">
                        <a:lnSpc>
                          <a:spcPct val="115000"/>
                        </a:lnSpc>
                        <a:spcAft>
                          <a:spcPts val="0"/>
                        </a:spcAft>
                      </a:pPr>
                      <a:r>
                        <a:rPr lang="en-GB" sz="1100" dirty="0">
                          <a:effectLst/>
                        </a:rPr>
                        <a:t>24 ÷ 3</a:t>
                      </a:r>
                      <a:r>
                        <a:rPr lang="en-GB" sz="1100" baseline="0" dirty="0">
                          <a:effectLst/>
                        </a:rPr>
                        <a:t> </a:t>
                      </a:r>
                      <a:r>
                        <a:rPr lang="en-GB" sz="1100" dirty="0">
                          <a:effectLst/>
                        </a:rPr>
                        <a:t>= 8</a:t>
                      </a:r>
                    </a:p>
                    <a:p>
                      <a:pPr algn="ctr">
                        <a:lnSpc>
                          <a:spcPct val="115000"/>
                        </a:lnSpc>
                        <a:spcAft>
                          <a:spcPts val="0"/>
                        </a:spcAft>
                      </a:pPr>
                      <a:r>
                        <a:rPr lang="en-GB" sz="1100" dirty="0">
                          <a:effectLst/>
                        </a:rPr>
                        <a:t>27 ÷ 3 = 9</a:t>
                      </a:r>
                    </a:p>
                    <a:p>
                      <a:pPr algn="ctr">
                        <a:lnSpc>
                          <a:spcPct val="115000"/>
                        </a:lnSpc>
                        <a:spcAft>
                          <a:spcPts val="0"/>
                        </a:spcAft>
                      </a:pPr>
                      <a:r>
                        <a:rPr lang="en-GB" sz="1100" dirty="0">
                          <a:effectLst/>
                        </a:rPr>
                        <a:t>30 ÷ 3</a:t>
                      </a:r>
                      <a:r>
                        <a:rPr lang="en-GB" sz="1100" baseline="0" dirty="0">
                          <a:effectLst/>
                        </a:rPr>
                        <a:t> </a:t>
                      </a:r>
                      <a:r>
                        <a:rPr lang="en-GB" sz="1100" dirty="0">
                          <a:effectLst/>
                        </a:rPr>
                        <a:t>= 10</a:t>
                      </a:r>
                    </a:p>
                    <a:p>
                      <a:pPr algn="ctr">
                        <a:lnSpc>
                          <a:spcPct val="115000"/>
                        </a:lnSpc>
                        <a:spcAft>
                          <a:spcPts val="0"/>
                        </a:spcAft>
                      </a:pPr>
                      <a:r>
                        <a:rPr lang="en-GB" sz="1100" dirty="0">
                          <a:effectLst/>
                        </a:rPr>
                        <a:t>33 ÷ 3 = 11</a:t>
                      </a:r>
                    </a:p>
                    <a:p>
                      <a:pPr algn="ctr">
                        <a:lnSpc>
                          <a:spcPct val="115000"/>
                        </a:lnSpc>
                        <a:spcAft>
                          <a:spcPts val="0"/>
                        </a:spcAft>
                      </a:pPr>
                      <a:r>
                        <a:rPr lang="en-GB" sz="1100" dirty="0">
                          <a:effectLst/>
                        </a:rPr>
                        <a:t>36 ÷ 3</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3 ÷ 1 = 3</a:t>
                      </a:r>
                    </a:p>
                    <a:p>
                      <a:pPr algn="ctr">
                        <a:lnSpc>
                          <a:spcPct val="115000"/>
                        </a:lnSpc>
                        <a:spcAft>
                          <a:spcPts val="0"/>
                        </a:spcAft>
                      </a:pPr>
                      <a:r>
                        <a:rPr lang="en-GB" sz="1100" dirty="0">
                          <a:effectLst/>
                        </a:rPr>
                        <a:t>6 ÷ 2</a:t>
                      </a:r>
                      <a:r>
                        <a:rPr lang="en-GB" sz="1100" baseline="0" dirty="0">
                          <a:effectLst/>
                        </a:rPr>
                        <a:t> </a:t>
                      </a:r>
                      <a:r>
                        <a:rPr lang="en-GB" sz="1100" dirty="0">
                          <a:effectLst/>
                        </a:rPr>
                        <a:t>= 3</a:t>
                      </a:r>
                    </a:p>
                    <a:p>
                      <a:pPr algn="ctr">
                        <a:lnSpc>
                          <a:spcPct val="115000"/>
                        </a:lnSpc>
                        <a:spcAft>
                          <a:spcPts val="0"/>
                        </a:spcAft>
                      </a:pPr>
                      <a:r>
                        <a:rPr lang="en-GB" sz="1100" dirty="0">
                          <a:effectLst/>
                        </a:rPr>
                        <a:t>9 ÷ 3 = 3</a:t>
                      </a:r>
                    </a:p>
                    <a:p>
                      <a:pPr algn="ctr">
                        <a:lnSpc>
                          <a:spcPct val="115000"/>
                        </a:lnSpc>
                        <a:spcAft>
                          <a:spcPts val="0"/>
                        </a:spcAft>
                      </a:pPr>
                      <a:r>
                        <a:rPr lang="en-GB" sz="1100" dirty="0">
                          <a:effectLst/>
                        </a:rPr>
                        <a:t>12 ÷ 4</a:t>
                      </a:r>
                      <a:r>
                        <a:rPr lang="en-GB" sz="1100" baseline="0" dirty="0">
                          <a:effectLst/>
                        </a:rPr>
                        <a:t> </a:t>
                      </a:r>
                      <a:r>
                        <a:rPr lang="en-GB" sz="1100" dirty="0">
                          <a:effectLst/>
                        </a:rPr>
                        <a:t>= 3</a:t>
                      </a:r>
                    </a:p>
                    <a:p>
                      <a:pPr algn="ctr">
                        <a:lnSpc>
                          <a:spcPct val="115000"/>
                        </a:lnSpc>
                        <a:spcAft>
                          <a:spcPts val="0"/>
                        </a:spcAft>
                      </a:pPr>
                      <a:r>
                        <a:rPr lang="en-GB" sz="1100" dirty="0">
                          <a:effectLst/>
                        </a:rPr>
                        <a:t>15</a:t>
                      </a:r>
                      <a:r>
                        <a:rPr lang="en-GB" sz="1100" baseline="0" dirty="0">
                          <a:effectLst/>
                        </a:rPr>
                        <a:t> </a:t>
                      </a:r>
                      <a:r>
                        <a:rPr lang="en-GB" sz="1100" dirty="0">
                          <a:effectLst/>
                        </a:rPr>
                        <a:t>÷ 5 = 3</a:t>
                      </a:r>
                    </a:p>
                    <a:p>
                      <a:pPr algn="ctr">
                        <a:lnSpc>
                          <a:spcPct val="115000"/>
                        </a:lnSpc>
                        <a:spcAft>
                          <a:spcPts val="0"/>
                        </a:spcAft>
                      </a:pPr>
                      <a:r>
                        <a:rPr lang="en-GB" sz="1100" dirty="0">
                          <a:effectLst/>
                        </a:rPr>
                        <a:t>18 ÷ 6</a:t>
                      </a:r>
                      <a:r>
                        <a:rPr lang="en-GB" sz="1100" baseline="0" dirty="0">
                          <a:effectLst/>
                        </a:rPr>
                        <a:t> </a:t>
                      </a:r>
                      <a:r>
                        <a:rPr lang="en-GB" sz="1100" dirty="0">
                          <a:effectLst/>
                        </a:rPr>
                        <a:t>= 3</a:t>
                      </a:r>
                    </a:p>
                    <a:p>
                      <a:pPr algn="ctr">
                        <a:lnSpc>
                          <a:spcPct val="115000"/>
                        </a:lnSpc>
                        <a:spcAft>
                          <a:spcPts val="0"/>
                        </a:spcAft>
                      </a:pPr>
                      <a:r>
                        <a:rPr lang="en-GB" sz="1100" dirty="0">
                          <a:effectLst/>
                        </a:rPr>
                        <a:t>21 ÷ 7 = 3</a:t>
                      </a:r>
                    </a:p>
                    <a:p>
                      <a:pPr algn="ctr">
                        <a:lnSpc>
                          <a:spcPct val="115000"/>
                        </a:lnSpc>
                        <a:spcAft>
                          <a:spcPts val="0"/>
                        </a:spcAft>
                      </a:pPr>
                      <a:r>
                        <a:rPr lang="en-GB" sz="1100" dirty="0">
                          <a:effectLst/>
                        </a:rPr>
                        <a:t>24 ÷ 8</a:t>
                      </a:r>
                      <a:r>
                        <a:rPr lang="en-GB" sz="1100" baseline="0" dirty="0">
                          <a:effectLst/>
                        </a:rPr>
                        <a:t> </a:t>
                      </a:r>
                      <a:r>
                        <a:rPr lang="en-GB" sz="1100" dirty="0">
                          <a:effectLst/>
                        </a:rPr>
                        <a:t>= 3</a:t>
                      </a:r>
                    </a:p>
                    <a:p>
                      <a:pPr algn="ctr">
                        <a:lnSpc>
                          <a:spcPct val="115000"/>
                        </a:lnSpc>
                        <a:spcAft>
                          <a:spcPts val="0"/>
                        </a:spcAft>
                      </a:pPr>
                      <a:r>
                        <a:rPr lang="en-GB" sz="1100" dirty="0">
                          <a:effectLst/>
                        </a:rPr>
                        <a:t>27 ÷ 9 = 3</a:t>
                      </a:r>
                    </a:p>
                    <a:p>
                      <a:pPr algn="ctr">
                        <a:lnSpc>
                          <a:spcPct val="115000"/>
                        </a:lnSpc>
                        <a:spcAft>
                          <a:spcPts val="0"/>
                        </a:spcAft>
                      </a:pPr>
                      <a:r>
                        <a:rPr lang="en-GB" sz="1100" dirty="0">
                          <a:effectLst/>
                        </a:rPr>
                        <a:t>30 ÷ </a:t>
                      </a:r>
                      <a:r>
                        <a:rPr lang="en-GB" sz="1100" baseline="0" dirty="0">
                          <a:effectLst/>
                        </a:rPr>
                        <a:t>10 </a:t>
                      </a:r>
                      <a:r>
                        <a:rPr lang="en-GB" sz="1100" dirty="0">
                          <a:effectLst/>
                        </a:rPr>
                        <a:t>= 3</a:t>
                      </a:r>
                    </a:p>
                    <a:p>
                      <a:pPr algn="ctr">
                        <a:lnSpc>
                          <a:spcPct val="115000"/>
                        </a:lnSpc>
                        <a:spcAft>
                          <a:spcPts val="0"/>
                        </a:spcAft>
                      </a:pPr>
                      <a:r>
                        <a:rPr lang="en-GB" sz="1100" dirty="0">
                          <a:effectLst/>
                        </a:rPr>
                        <a:t>33 ÷ 11 = 3</a:t>
                      </a:r>
                    </a:p>
                    <a:p>
                      <a:pPr algn="ctr">
                        <a:lnSpc>
                          <a:spcPct val="115000"/>
                        </a:lnSpc>
                        <a:spcAft>
                          <a:spcPts val="0"/>
                        </a:spcAft>
                      </a:pPr>
                      <a:r>
                        <a:rPr lang="en-GB" sz="1100" dirty="0">
                          <a:effectLst/>
                        </a:rPr>
                        <a:t>36 ÷ 12</a:t>
                      </a:r>
                      <a:r>
                        <a:rPr lang="en-GB" sz="1100" baseline="0" dirty="0">
                          <a:effectLst/>
                        </a:rPr>
                        <a:t> </a:t>
                      </a:r>
                      <a:r>
                        <a:rPr lang="en-GB" sz="1100" dirty="0">
                          <a:effectLst/>
                        </a:rPr>
                        <a:t>= 3</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3 </a:t>
            </a:r>
            <a:r>
              <a:rPr lang="en-GB" u="none" dirty="0"/>
              <a:t>multiplied by </a:t>
            </a:r>
            <a:r>
              <a:rPr lang="en-GB" b="0" u="none" dirty="0"/>
              <a:t>8?</a:t>
            </a:r>
          </a:p>
          <a:p>
            <a:pPr algn="l"/>
            <a:r>
              <a:rPr lang="en-GB" b="0" u="none" dirty="0"/>
              <a:t>What is 8</a:t>
            </a:r>
            <a:r>
              <a:rPr lang="en-GB" u="none" dirty="0"/>
              <a:t> times </a:t>
            </a:r>
            <a:r>
              <a:rPr lang="en-GB" b="0" u="none" dirty="0"/>
              <a:t>3?</a:t>
            </a:r>
          </a:p>
          <a:p>
            <a:pPr algn="l"/>
            <a:r>
              <a:rPr lang="en-GB" b="0" u="none" dirty="0"/>
              <a:t>What is 24 </a:t>
            </a:r>
            <a:r>
              <a:rPr lang="en-GB" u="none" dirty="0"/>
              <a:t>divided by </a:t>
            </a:r>
            <a:r>
              <a:rPr lang="en-GB" b="0" u="none" dirty="0"/>
              <a:t>3?</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3 × ⃝ = 18 or ⃝ ÷ 3 = 11.</a:t>
            </a:r>
          </a:p>
          <a:p>
            <a:endParaRPr lang="en-GB" dirty="0"/>
          </a:p>
        </p:txBody>
      </p:sp>
      <p:pic>
        <p:nvPicPr>
          <p:cNvPr id="5" name="Picture 4" descr="A colorful text with black border&#10;&#10;Description automatically generated">
            <a:extLst>
              <a:ext uri="{FF2B5EF4-FFF2-40B4-BE49-F238E27FC236}">
                <a16:creationId xmlns:a16="http://schemas.microsoft.com/office/drawing/2014/main" id="{FF3C035F-1A73-425A-D6D3-37345D5402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5264" y="8243487"/>
            <a:ext cx="919454" cy="327054"/>
          </a:xfrm>
          <a:prstGeom prst="rect">
            <a:avLst/>
          </a:prstGeom>
        </p:spPr>
      </p:pic>
    </p:spTree>
    <p:extLst>
      <p:ext uri="{BB962C8B-B14F-4D97-AF65-F5344CB8AC3E}">
        <p14:creationId xmlns:p14="http://schemas.microsoft.com/office/powerpoint/2010/main" val="1219837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Summer 2</a:t>
            </a:r>
          </a:p>
        </p:txBody>
      </p:sp>
      <p:sp>
        <p:nvSpPr>
          <p:cNvPr id="3" name="Text Placeholder 2"/>
          <p:cNvSpPr>
            <a:spLocks noGrp="1"/>
          </p:cNvSpPr>
          <p:nvPr>
            <p:ph type="body" sz="quarter" idx="11"/>
          </p:nvPr>
        </p:nvSpPr>
        <p:spPr/>
        <p:txBody>
          <a:bodyPr>
            <a:normAutofit/>
          </a:bodyPr>
          <a:lstStyle/>
          <a:p>
            <a:r>
              <a:rPr lang="en-GB" dirty="0"/>
              <a:t>I can recall facts about durations of time.</a:t>
            </a:r>
          </a:p>
        </p:txBody>
      </p:sp>
      <p:sp>
        <p:nvSpPr>
          <p:cNvPr id="4" name="Text Placeholder 3"/>
          <p:cNvSpPr>
            <a:spLocks noGrp="1"/>
          </p:cNvSpPr>
          <p:nvPr>
            <p:ph type="body" sz="quarter" idx="12"/>
          </p:nvPr>
        </p:nvSpPr>
        <p:spPr>
          <a:xfrm>
            <a:off x="686519" y="5580112"/>
            <a:ext cx="5838825" cy="3168352"/>
          </a:xfrm>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Use rhymes and memory games</a:t>
            </a:r>
            <a:r>
              <a:rPr lang="en-GB" altLang="en-US" dirty="0">
                <a:cs typeface="Arial" pitchFamily="34" charset="0"/>
              </a:rPr>
              <a:t>– The rhyme, </a:t>
            </a:r>
            <a:r>
              <a:rPr lang="en-GB" altLang="en-US" i="1" dirty="0">
                <a:cs typeface="Arial" pitchFamily="34" charset="0"/>
              </a:rPr>
              <a:t>Thirty days hath September</a:t>
            </a:r>
            <a:r>
              <a:rPr lang="en-GB" altLang="en-US" dirty="0">
                <a:cs typeface="Arial" pitchFamily="34" charset="0"/>
              </a:rPr>
              <a:t>, can help children remember which months have 30 days. There are poems describing the months of the year in order.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t>Use calendars</a:t>
            </a:r>
            <a:r>
              <a:rPr lang="en-GB" altLang="en-US" dirty="0"/>
              <a:t> – If you have a calendar for the new year, your child could be responsible for recording the birthdays of friends and family members in it. Your child could even make their own calendar.</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t>How long is a minute?</a:t>
            </a:r>
            <a:r>
              <a:rPr lang="en-GB" altLang="en-US" dirty="0"/>
              <a:t> – Ask your child to sit with their  eyes closed for exactly one minute while you time them. Can they guess the length of a minute? Carry out different activities for one minute. How many times can they jump in sixty seconds?</a:t>
            </a:r>
            <a:endParaRPr lang="en-GB" altLang="en-US" u="sng" dirty="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a:p>
        </p:txBody>
      </p:sp>
      <p:graphicFrame>
        <p:nvGraphicFramePr>
          <p:cNvPr id="10" name="Content Placeholder 9"/>
          <p:cNvGraphicFramePr>
            <a:graphicFrameLocks noGrp="1"/>
          </p:cNvGraphicFramePr>
          <p:nvPr>
            <p:ph sz="quarter" idx="13"/>
            <p:extLst>
              <p:ext uri="{D42A27DB-BD31-4B8C-83A1-F6EECF244321}">
                <p14:modId xmlns:p14="http://schemas.microsoft.com/office/powerpoint/2010/main" val="836809066"/>
              </p:ext>
            </p:extLst>
          </p:nvPr>
        </p:nvGraphicFramePr>
        <p:xfrm>
          <a:off x="3645024" y="2771800"/>
          <a:ext cx="2880317" cy="1645920"/>
        </p:xfrm>
        <a:graphic>
          <a:graphicData uri="http://schemas.openxmlformats.org/drawingml/2006/table">
            <a:tbl>
              <a:tblPr firstRow="1" bandRow="1">
                <a:tableStyleId>{5C22544A-7EE6-4342-B048-85BDC9FD1C3A}</a:tableStyleId>
              </a:tblPr>
              <a:tblGrid>
                <a:gridCol w="814003">
                  <a:extLst>
                    <a:ext uri="{9D8B030D-6E8A-4147-A177-3AD203B41FA5}">
                      <a16:colId xmlns:a16="http://schemas.microsoft.com/office/drawing/2014/main" val="20000"/>
                    </a:ext>
                  </a:extLst>
                </a:gridCol>
                <a:gridCol w="688770">
                  <a:extLst>
                    <a:ext uri="{9D8B030D-6E8A-4147-A177-3AD203B41FA5}">
                      <a16:colId xmlns:a16="http://schemas.microsoft.com/office/drawing/2014/main" val="20001"/>
                    </a:ext>
                  </a:extLst>
                </a:gridCol>
                <a:gridCol w="939236">
                  <a:extLst>
                    <a:ext uri="{9D8B030D-6E8A-4147-A177-3AD203B41FA5}">
                      <a16:colId xmlns:a16="http://schemas.microsoft.com/office/drawing/2014/main" val="20002"/>
                    </a:ext>
                  </a:extLst>
                </a:gridCol>
                <a:gridCol w="438308">
                  <a:extLst>
                    <a:ext uri="{9D8B030D-6E8A-4147-A177-3AD203B41FA5}">
                      <a16:colId xmlns:a16="http://schemas.microsoft.com/office/drawing/2014/main" val="20003"/>
                    </a:ext>
                  </a:extLst>
                </a:gridCol>
              </a:tblGrid>
              <a:tr h="0">
                <a:tc gridSpan="4">
                  <a:txBody>
                    <a:bodyPr/>
                    <a:lstStyle/>
                    <a:p>
                      <a:pPr algn="ctr"/>
                      <a:r>
                        <a:rPr lang="en-GB" sz="1200" b="0" u="sng" dirty="0">
                          <a:solidFill>
                            <a:schemeClr val="tx1"/>
                          </a:solidFill>
                          <a:latin typeface="Calibri" panose="020F0502020204030204" pitchFamily="34" charset="0"/>
                        </a:rPr>
                        <a:t>Number</a:t>
                      </a:r>
                      <a:r>
                        <a:rPr lang="en-GB" sz="1200" b="0" u="sng" baseline="0" dirty="0">
                          <a:solidFill>
                            <a:schemeClr val="tx1"/>
                          </a:solidFill>
                          <a:latin typeface="Calibri" panose="020F0502020204030204" pitchFamily="34" charset="0"/>
                        </a:rPr>
                        <a:t> of days in each month</a:t>
                      </a:r>
                      <a:endParaRPr lang="en-GB" sz="1200" b="0" u="sng" dirty="0">
                        <a:solidFill>
                          <a:schemeClr val="tx1"/>
                        </a:solidFill>
                        <a:latin typeface="Calibri" panose="020F0502020204030204" pitchFamily="34" charset="0"/>
                      </a:endParaRPr>
                    </a:p>
                  </a:txBody>
                  <a:tcPr>
                    <a:solidFill>
                      <a:schemeClr val="bg1"/>
                    </a:solidFill>
                  </a:tcPr>
                </a:tc>
                <a:tc hMerge="1">
                  <a:txBody>
                    <a:bodyPr/>
                    <a:lstStyle/>
                    <a:p>
                      <a:endParaRPr lang="en-GB" sz="1200" b="0" dirty="0">
                        <a:solidFill>
                          <a:schemeClr val="tx1"/>
                        </a:solidFill>
                        <a:latin typeface="Calibri" panose="020F0502020204030204" pitchFamily="34" charset="0"/>
                      </a:endParaRPr>
                    </a:p>
                  </a:txBody>
                  <a:tcPr>
                    <a:solidFill>
                      <a:schemeClr val="bg1"/>
                    </a:solidFill>
                  </a:tcPr>
                </a:tc>
                <a:tc hMerge="1">
                  <a:txBody>
                    <a:bodyPr/>
                    <a:lstStyle/>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tc hMerge="1">
                  <a:txBody>
                    <a:bodyPr/>
                    <a:lstStyle/>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extLst>
                  <a:ext uri="{0D108BD9-81ED-4DB2-BD59-A6C34878D82A}">
                    <a16:rowId xmlns:a16="http://schemas.microsoft.com/office/drawing/2014/main" val="10000"/>
                  </a:ext>
                </a:extLst>
              </a:tr>
              <a:tr h="1296144">
                <a:tc>
                  <a:txBody>
                    <a:bodyPr/>
                    <a:lstStyle/>
                    <a:p>
                      <a:r>
                        <a:rPr lang="en-GB" sz="1200" b="0" dirty="0">
                          <a:solidFill>
                            <a:schemeClr val="tx1"/>
                          </a:solidFill>
                          <a:latin typeface="Calibri" panose="020F0502020204030204" pitchFamily="34" charset="0"/>
                        </a:rPr>
                        <a:t>January</a:t>
                      </a:r>
                    </a:p>
                    <a:p>
                      <a:r>
                        <a:rPr lang="en-GB" sz="1200" b="0" dirty="0">
                          <a:solidFill>
                            <a:schemeClr val="tx1"/>
                          </a:solidFill>
                          <a:latin typeface="Calibri" panose="020F0502020204030204" pitchFamily="34" charset="0"/>
                        </a:rPr>
                        <a:t>February</a:t>
                      </a:r>
                    </a:p>
                    <a:p>
                      <a:r>
                        <a:rPr lang="en-GB" sz="1200" b="0" dirty="0">
                          <a:solidFill>
                            <a:schemeClr val="tx1"/>
                          </a:solidFill>
                          <a:latin typeface="Calibri" panose="020F0502020204030204" pitchFamily="34" charset="0"/>
                        </a:rPr>
                        <a:t>March</a:t>
                      </a:r>
                    </a:p>
                    <a:p>
                      <a:r>
                        <a:rPr lang="en-GB" sz="1200" b="0" dirty="0">
                          <a:solidFill>
                            <a:schemeClr val="tx1"/>
                          </a:solidFill>
                          <a:latin typeface="Calibri" panose="020F0502020204030204" pitchFamily="34" charset="0"/>
                        </a:rPr>
                        <a:t>April</a:t>
                      </a:r>
                    </a:p>
                    <a:p>
                      <a:r>
                        <a:rPr lang="en-GB" sz="1200" b="0" dirty="0">
                          <a:solidFill>
                            <a:schemeClr val="tx1"/>
                          </a:solidFill>
                          <a:latin typeface="Calibri" panose="020F0502020204030204" pitchFamily="34" charset="0"/>
                        </a:rPr>
                        <a:t>May</a:t>
                      </a:r>
                    </a:p>
                    <a:p>
                      <a:r>
                        <a:rPr lang="en-GB" sz="1200" b="0" dirty="0">
                          <a:solidFill>
                            <a:schemeClr val="tx1"/>
                          </a:solidFill>
                          <a:latin typeface="Calibri" panose="020F0502020204030204" pitchFamily="34" charset="0"/>
                        </a:rPr>
                        <a:t>June</a:t>
                      </a:r>
                    </a:p>
                  </a:txBody>
                  <a:tcPr>
                    <a:solidFill>
                      <a:schemeClr val="bg1"/>
                    </a:solidFill>
                  </a:tcPr>
                </a:tc>
                <a:tc>
                  <a:txBody>
                    <a:bodyPr/>
                    <a:lstStyle/>
                    <a:p>
                      <a:r>
                        <a:rPr lang="en-GB" sz="1200" b="0" dirty="0">
                          <a:solidFill>
                            <a:schemeClr val="tx1"/>
                          </a:solidFill>
                          <a:latin typeface="Calibri" panose="020F0502020204030204" pitchFamily="34" charset="0"/>
                        </a:rPr>
                        <a:t>31</a:t>
                      </a:r>
                    </a:p>
                    <a:p>
                      <a:r>
                        <a:rPr lang="en-GB" sz="1200" b="0" dirty="0">
                          <a:solidFill>
                            <a:schemeClr val="tx1"/>
                          </a:solidFill>
                          <a:latin typeface="Calibri" panose="020F0502020204030204" pitchFamily="34" charset="0"/>
                        </a:rPr>
                        <a:t>28/29</a:t>
                      </a:r>
                    </a:p>
                    <a:p>
                      <a:r>
                        <a:rPr lang="en-GB" sz="1200" b="0" dirty="0">
                          <a:solidFill>
                            <a:schemeClr val="tx1"/>
                          </a:solidFill>
                          <a:latin typeface="Calibri" panose="020F0502020204030204" pitchFamily="34" charset="0"/>
                        </a:rPr>
                        <a:t>31</a:t>
                      </a:r>
                    </a:p>
                    <a:p>
                      <a:r>
                        <a:rPr lang="en-GB" sz="1200" b="0" dirty="0">
                          <a:solidFill>
                            <a:schemeClr val="tx1"/>
                          </a:solidFill>
                          <a:latin typeface="Calibri" panose="020F0502020204030204" pitchFamily="34" charset="0"/>
                        </a:rPr>
                        <a:t>30</a:t>
                      </a:r>
                    </a:p>
                    <a:p>
                      <a:r>
                        <a:rPr lang="en-GB" sz="1200" b="0" dirty="0">
                          <a:solidFill>
                            <a:schemeClr val="tx1"/>
                          </a:solidFill>
                          <a:latin typeface="Calibri" panose="020F0502020204030204" pitchFamily="34" charset="0"/>
                        </a:rPr>
                        <a:t>31</a:t>
                      </a:r>
                    </a:p>
                    <a:p>
                      <a:r>
                        <a:rPr lang="en-GB" sz="1200" b="0" dirty="0">
                          <a:solidFill>
                            <a:schemeClr val="tx1"/>
                          </a:solidFill>
                          <a:latin typeface="Calibri" panose="020F0502020204030204" pitchFamily="34" charset="0"/>
                        </a:rPr>
                        <a:t>30</a:t>
                      </a:r>
                    </a:p>
                  </a:txBody>
                  <a:tcPr>
                    <a:solidFill>
                      <a:schemeClr val="bg1"/>
                    </a:solidFill>
                  </a:tcPr>
                </a:tc>
                <a:tc>
                  <a:txBody>
                    <a:bodyPr/>
                    <a:lstStyle/>
                    <a:p>
                      <a:r>
                        <a:rPr kumimoji="0" lang="en-GB" sz="1200" b="0" kern="1200" dirty="0">
                          <a:solidFill>
                            <a:schemeClr val="tx1"/>
                          </a:solidFill>
                          <a:latin typeface="Calibri" panose="020F0502020204030204" pitchFamily="34" charset="0"/>
                          <a:ea typeface="+mn-ea"/>
                          <a:cs typeface="+mn-cs"/>
                        </a:rPr>
                        <a:t>July</a:t>
                      </a:r>
                    </a:p>
                    <a:p>
                      <a:r>
                        <a:rPr kumimoji="0" lang="en-GB" sz="1200" b="0" kern="1200" dirty="0">
                          <a:solidFill>
                            <a:schemeClr val="tx1"/>
                          </a:solidFill>
                          <a:latin typeface="Calibri" panose="020F0502020204030204" pitchFamily="34" charset="0"/>
                          <a:ea typeface="+mn-ea"/>
                          <a:cs typeface="+mn-cs"/>
                        </a:rPr>
                        <a:t>August</a:t>
                      </a:r>
                    </a:p>
                    <a:p>
                      <a:r>
                        <a:rPr kumimoji="0" lang="en-GB" sz="1200" b="0" kern="1200" dirty="0">
                          <a:solidFill>
                            <a:schemeClr val="tx1"/>
                          </a:solidFill>
                          <a:latin typeface="Calibri" panose="020F0502020204030204" pitchFamily="34" charset="0"/>
                          <a:ea typeface="+mn-ea"/>
                          <a:cs typeface="+mn-cs"/>
                        </a:rPr>
                        <a:t>September</a:t>
                      </a:r>
                    </a:p>
                    <a:p>
                      <a:r>
                        <a:rPr kumimoji="0" lang="en-GB" sz="1200" b="0" kern="1200" dirty="0">
                          <a:solidFill>
                            <a:schemeClr val="tx1"/>
                          </a:solidFill>
                          <a:latin typeface="Calibri" panose="020F0502020204030204" pitchFamily="34" charset="0"/>
                          <a:ea typeface="+mn-ea"/>
                          <a:cs typeface="+mn-cs"/>
                        </a:rPr>
                        <a:t>October</a:t>
                      </a:r>
                    </a:p>
                    <a:p>
                      <a:r>
                        <a:rPr kumimoji="0" lang="en-GB" sz="1200" b="0" kern="1200" dirty="0">
                          <a:solidFill>
                            <a:schemeClr val="tx1"/>
                          </a:solidFill>
                          <a:latin typeface="Calibri" panose="020F0502020204030204" pitchFamily="34" charset="0"/>
                          <a:ea typeface="+mn-ea"/>
                          <a:cs typeface="+mn-cs"/>
                        </a:rPr>
                        <a:t>November</a:t>
                      </a:r>
                    </a:p>
                    <a:p>
                      <a:r>
                        <a:rPr kumimoji="0" lang="en-GB" sz="1200" b="0" kern="1200" dirty="0">
                          <a:solidFill>
                            <a:schemeClr val="tx1"/>
                          </a:solidFill>
                          <a:latin typeface="Calibri" panose="020F0502020204030204" pitchFamily="34" charset="0"/>
                          <a:ea typeface="+mn-ea"/>
                          <a:cs typeface="+mn-cs"/>
                        </a:rPr>
                        <a:t>December</a:t>
                      </a:r>
                    </a:p>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tc>
                  <a:txBody>
                    <a:bodyPr/>
                    <a:lstStyle/>
                    <a:p>
                      <a:r>
                        <a:rPr kumimoji="0" lang="en-GB" sz="1200" b="0" kern="1200" dirty="0">
                          <a:solidFill>
                            <a:schemeClr val="tx1"/>
                          </a:solidFill>
                          <a:latin typeface="Calibri" panose="020F0502020204030204" pitchFamily="34" charset="0"/>
                          <a:ea typeface="+mn-ea"/>
                          <a:cs typeface="+mn-cs"/>
                        </a:rPr>
                        <a:t>31</a:t>
                      </a:r>
                    </a:p>
                    <a:p>
                      <a:r>
                        <a:rPr kumimoji="0" lang="en-GB" sz="1200" b="0" kern="1200" dirty="0">
                          <a:solidFill>
                            <a:schemeClr val="tx1"/>
                          </a:solidFill>
                          <a:latin typeface="Calibri" panose="020F0502020204030204" pitchFamily="34" charset="0"/>
                          <a:ea typeface="+mn-ea"/>
                          <a:cs typeface="+mn-cs"/>
                        </a:rPr>
                        <a:t>31</a:t>
                      </a:r>
                    </a:p>
                    <a:p>
                      <a:r>
                        <a:rPr kumimoji="0" lang="en-GB" sz="1200" b="0" kern="1200" dirty="0">
                          <a:solidFill>
                            <a:schemeClr val="tx1"/>
                          </a:solidFill>
                          <a:latin typeface="Calibri" panose="020F0502020204030204" pitchFamily="34" charset="0"/>
                          <a:ea typeface="+mn-ea"/>
                          <a:cs typeface="+mn-cs"/>
                        </a:rPr>
                        <a:t>30</a:t>
                      </a:r>
                    </a:p>
                    <a:p>
                      <a:r>
                        <a:rPr kumimoji="0" lang="en-GB" sz="1200" b="0" kern="1200" dirty="0">
                          <a:solidFill>
                            <a:schemeClr val="tx1"/>
                          </a:solidFill>
                          <a:latin typeface="Calibri" panose="020F0502020204030204" pitchFamily="34" charset="0"/>
                          <a:ea typeface="+mn-ea"/>
                          <a:cs typeface="+mn-cs"/>
                        </a:rPr>
                        <a:t>31</a:t>
                      </a:r>
                    </a:p>
                    <a:p>
                      <a:r>
                        <a:rPr kumimoji="0" lang="en-GB" sz="1200" b="0" kern="1200" dirty="0">
                          <a:solidFill>
                            <a:schemeClr val="tx1"/>
                          </a:solidFill>
                          <a:latin typeface="Calibri" panose="020F0502020204030204" pitchFamily="34" charset="0"/>
                          <a:ea typeface="+mn-ea"/>
                          <a:cs typeface="+mn-cs"/>
                        </a:rPr>
                        <a:t>30</a:t>
                      </a:r>
                    </a:p>
                    <a:p>
                      <a:r>
                        <a:rPr kumimoji="0" lang="en-GB" sz="1200" b="0" kern="1200" dirty="0">
                          <a:solidFill>
                            <a:schemeClr val="tx1"/>
                          </a:solidFill>
                          <a:latin typeface="Calibri" panose="020F0502020204030204" pitchFamily="34" charset="0"/>
                          <a:ea typeface="+mn-ea"/>
                          <a:cs typeface="+mn-cs"/>
                        </a:rPr>
                        <a:t>31</a:t>
                      </a:r>
                    </a:p>
                  </a:txBody>
                  <a:tcPr>
                    <a:solidFill>
                      <a:schemeClr val="bg1"/>
                    </a:solidFill>
                  </a:tcPr>
                </a:tc>
                <a:extLst>
                  <a:ext uri="{0D108BD9-81ED-4DB2-BD59-A6C34878D82A}">
                    <a16:rowId xmlns:a16="http://schemas.microsoft.com/office/drawing/2014/main" val="10001"/>
                  </a:ext>
                </a:extLst>
              </a:tr>
            </a:tbl>
          </a:graphicData>
        </a:graphic>
      </p:graphicFrame>
      <p:sp>
        <p:nvSpPr>
          <p:cNvPr id="11" name="TextBox 10"/>
          <p:cNvSpPr txBox="1"/>
          <p:nvPr/>
        </p:nvSpPr>
        <p:spPr>
          <a:xfrm>
            <a:off x="799392" y="2915816"/>
            <a:ext cx="2448272" cy="1384995"/>
          </a:xfrm>
          <a:prstGeom prst="rect">
            <a:avLst/>
          </a:prstGeom>
          <a:noFill/>
        </p:spPr>
        <p:txBody>
          <a:bodyPr wrap="square" rtlCol="0">
            <a:spAutoFit/>
          </a:bodyPr>
          <a:lstStyle/>
          <a:p>
            <a:r>
              <a:rPr lang="en-GB" sz="1200" dirty="0">
                <a:latin typeface="Calibri" panose="020F0502020204030204" pitchFamily="34" charset="0"/>
              </a:rPr>
              <a:t>There are 60 seconds in a minute.</a:t>
            </a:r>
          </a:p>
          <a:p>
            <a:r>
              <a:rPr lang="en-GB" sz="1200" dirty="0">
                <a:latin typeface="Calibri" panose="020F0502020204030204" pitchFamily="34" charset="0"/>
              </a:rPr>
              <a:t>There are 60 minutes in an hour.</a:t>
            </a:r>
          </a:p>
          <a:p>
            <a:r>
              <a:rPr lang="en-GB" sz="1200" dirty="0">
                <a:latin typeface="Calibri" panose="020F0502020204030204" pitchFamily="34" charset="0"/>
              </a:rPr>
              <a:t>There are 24 hours in a day.</a:t>
            </a:r>
          </a:p>
          <a:p>
            <a:r>
              <a:rPr lang="en-GB" sz="1200" dirty="0">
                <a:latin typeface="Calibri" panose="020F0502020204030204" pitchFamily="34" charset="0"/>
              </a:rPr>
              <a:t>There are 7 days in a week.</a:t>
            </a:r>
          </a:p>
          <a:p>
            <a:r>
              <a:rPr lang="en-GB" sz="1200" dirty="0">
                <a:latin typeface="Calibri" panose="020F0502020204030204" pitchFamily="34" charset="0"/>
              </a:rPr>
              <a:t>There are 12 months in a year.</a:t>
            </a:r>
          </a:p>
          <a:p>
            <a:r>
              <a:rPr lang="en-GB" sz="1200" dirty="0">
                <a:latin typeface="Calibri" panose="020F0502020204030204" pitchFamily="34" charset="0"/>
              </a:rPr>
              <a:t>There are 365 days in a year.</a:t>
            </a:r>
          </a:p>
          <a:p>
            <a:r>
              <a:rPr lang="en-GB" sz="1200" dirty="0">
                <a:latin typeface="Calibri" panose="020F0502020204030204" pitchFamily="34" charset="0"/>
              </a:rPr>
              <a:t>There are 366 days in a leap year.</a:t>
            </a:r>
          </a:p>
        </p:txBody>
      </p:sp>
      <p:sp>
        <p:nvSpPr>
          <p:cNvPr id="15" name="Text Placeholder 12"/>
          <p:cNvSpPr>
            <a:spLocks noGrp="1"/>
          </p:cNvSpPr>
          <p:nvPr>
            <p:ph type="body" sz="quarter" idx="15"/>
          </p:nvPr>
        </p:nvSpPr>
        <p:spPr>
          <a:xfrm>
            <a:off x="685801" y="4572000"/>
            <a:ext cx="5838825" cy="974205"/>
          </a:xfrm>
        </p:spPr>
        <p:txBody>
          <a:bodyPr>
            <a:normAutofit lnSpcReduction="10000"/>
          </a:bodyPr>
          <a:lstStyle/>
          <a:p>
            <a:pPr lvl="0"/>
            <a:r>
              <a:rPr lang="en-GB" dirty="0">
                <a:ea typeface="Calibri" pitchFamily="34" charset="0"/>
                <a:cs typeface="Times New Roman" pitchFamily="18" charset="0"/>
              </a:rPr>
              <a:t>Children also need to know the order of the months in a year.  They should  be able to apply these facts to answer questions, such as:</a:t>
            </a:r>
          </a:p>
          <a:p>
            <a:pPr lvl="0"/>
            <a:r>
              <a:rPr lang="en-GB" altLang="en-US" dirty="0">
                <a:ea typeface="Calibri" pitchFamily="34" charset="0"/>
                <a:cs typeface="Times New Roman" pitchFamily="18" charset="0"/>
              </a:rPr>
              <a:t>What day comes after  30</a:t>
            </a:r>
            <a:r>
              <a:rPr lang="en-GB" altLang="en-US" baseline="30000" dirty="0">
                <a:ea typeface="Calibri" pitchFamily="34" charset="0"/>
                <a:cs typeface="Times New Roman" pitchFamily="18" charset="0"/>
              </a:rPr>
              <a:t>th</a:t>
            </a:r>
            <a:r>
              <a:rPr lang="en-GB" altLang="en-US" dirty="0">
                <a:ea typeface="Calibri" pitchFamily="34" charset="0"/>
                <a:cs typeface="Times New Roman" pitchFamily="18" charset="0"/>
              </a:rPr>
              <a:t> April?</a:t>
            </a:r>
          </a:p>
          <a:p>
            <a:pPr lvl="0"/>
            <a:r>
              <a:rPr lang="en-GB" altLang="en-US" dirty="0">
                <a:ea typeface="Calibri" pitchFamily="34" charset="0"/>
                <a:cs typeface="Times New Roman" pitchFamily="18" charset="0"/>
              </a:rPr>
              <a:t>What day comes before 1</a:t>
            </a:r>
            <a:r>
              <a:rPr lang="en-GB" altLang="en-US" baseline="30000" dirty="0">
                <a:ea typeface="Calibri" pitchFamily="34" charset="0"/>
                <a:cs typeface="Times New Roman" pitchFamily="18" charset="0"/>
              </a:rPr>
              <a:t>st</a:t>
            </a:r>
            <a:r>
              <a:rPr lang="en-GB" altLang="en-US" dirty="0">
                <a:ea typeface="Calibri" pitchFamily="34" charset="0"/>
                <a:cs typeface="Times New Roman" pitchFamily="18" charset="0"/>
              </a:rPr>
              <a:t> February?</a:t>
            </a:r>
          </a:p>
          <a:p>
            <a:pPr lvl="0"/>
            <a:endParaRPr lang="en-GB" altLang="en-US" dirty="0">
              <a:ea typeface="Calibri" pitchFamily="34" charset="0"/>
              <a:cs typeface="Times New Roman" pitchFamily="18" charset="0"/>
            </a:endParaRPr>
          </a:p>
          <a:p>
            <a:endParaRPr lang="en-GB" dirty="0"/>
          </a:p>
        </p:txBody>
      </p:sp>
    </p:spTree>
    <p:extLst>
      <p:ext uri="{BB962C8B-B14F-4D97-AF65-F5344CB8AC3E}">
        <p14:creationId xmlns:p14="http://schemas.microsoft.com/office/powerpoint/2010/main" val="34998855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1747</TotalTime>
  <Words>2421</Words>
  <Application>Microsoft Office PowerPoint</Application>
  <PresentationFormat>On-screen Show (4:3)</PresentationFormat>
  <Paragraphs>360</Paragraphs>
  <Slides>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Arial</vt:lpstr>
      <vt:lpstr>Bookman Old Style</vt:lpstr>
      <vt:lpstr>Calibri</vt:lpstr>
      <vt:lpstr>Gill Sans MT</vt:lpstr>
      <vt:lpstr>Sassoon Infant Std</vt:lpstr>
      <vt:lpstr>Times New Roman</vt:lpstr>
      <vt:lpstr>Wingdings</vt:lpstr>
      <vt:lpstr>Wingdings 3</vt:lpstr>
      <vt:lpstr>Origin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Jenny Wass</cp:lastModifiedBy>
  <cp:revision>115</cp:revision>
  <dcterms:created xsi:type="dcterms:W3CDTF">2014-08-28T09:37:14Z</dcterms:created>
  <dcterms:modified xsi:type="dcterms:W3CDTF">2024-03-16T21:34:00Z</dcterms:modified>
</cp:coreProperties>
</file>