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9"/>
  </p:notesMasterIdLst>
  <p:sldIdLst>
    <p:sldId id="293" r:id="rId2"/>
    <p:sldId id="265" r:id="rId3"/>
    <p:sldId id="294" r:id="rId4"/>
    <p:sldId id="292" r:id="rId5"/>
    <p:sldId id="267" r:id="rId6"/>
    <p:sldId id="281" r:id="rId7"/>
    <p:sldId id="266" r:id="rId8"/>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DF46B1-0D97-4139-970C-179F6B1D5DDD}" v="8" dt="2024-01-11T14:43:09.0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varScale="1">
        <p:scale>
          <a:sx n="59" d="100"/>
          <a:sy n="59" d="100"/>
        </p:scale>
        <p:origin x="2568" y="58"/>
      </p:cViewPr>
      <p:guideLst>
        <p:guide orient="horz" pos="2880"/>
        <p:guide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30" d="100"/>
        <a:sy n="130" d="100"/>
      </p:scale>
      <p:origin x="0" y="0"/>
    </p:cViewPr>
  </p:sorterViewPr>
  <p:notesViewPr>
    <p:cSldViewPr>
      <p:cViewPr varScale="1">
        <p:scale>
          <a:sx n="62" d="100"/>
          <a:sy n="62" d="100"/>
        </p:scale>
        <p:origin x="3226"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y Wass" userId="6b11a5f9-f62c-40e5-988f-7d1387f1714e" providerId="ADAL" clId="{9D53A892-A825-4C48-9252-B416F767A517}"/>
    <pc:docChg chg="undo custSel addSld delSld modSld">
      <pc:chgData name="Jenny Wass" userId="6b11a5f9-f62c-40e5-988f-7d1387f1714e" providerId="ADAL" clId="{9D53A892-A825-4C48-9252-B416F767A517}" dt="2023-11-29T14:56:42.017" v="68" actId="1076"/>
      <pc:docMkLst>
        <pc:docMk/>
      </pc:docMkLst>
      <pc:sldChg chg="modSp mod">
        <pc:chgData name="Jenny Wass" userId="6b11a5f9-f62c-40e5-988f-7d1387f1714e" providerId="ADAL" clId="{9D53A892-A825-4C48-9252-B416F767A517}" dt="2023-11-29T14:51:50.993" v="29" actId="1036"/>
        <pc:sldMkLst>
          <pc:docMk/>
          <pc:sldMk cId="160157599" sldId="257"/>
        </pc:sldMkLst>
        <pc:picChg chg="mod">
          <ac:chgData name="Jenny Wass" userId="6b11a5f9-f62c-40e5-988f-7d1387f1714e" providerId="ADAL" clId="{9D53A892-A825-4C48-9252-B416F767A517}" dt="2023-11-29T14:51:50.993" v="29" actId="1036"/>
          <ac:picMkLst>
            <pc:docMk/>
            <pc:sldMk cId="160157599" sldId="257"/>
            <ac:picMk id="9" creationId="{B1C42149-FB51-9A9B-88A7-019EE644AE51}"/>
          </ac:picMkLst>
        </pc:picChg>
      </pc:sldChg>
      <pc:sldChg chg="addSp modSp mod">
        <pc:chgData name="Jenny Wass" userId="6b11a5f9-f62c-40e5-988f-7d1387f1714e" providerId="ADAL" clId="{9D53A892-A825-4C48-9252-B416F767A517}" dt="2023-11-29T14:52:11.724" v="31"/>
        <pc:sldMkLst>
          <pc:docMk/>
          <pc:sldMk cId="1219837830" sldId="262"/>
        </pc:sldMkLst>
        <pc:spChg chg="mod">
          <ac:chgData name="Jenny Wass" userId="6b11a5f9-f62c-40e5-988f-7d1387f1714e" providerId="ADAL" clId="{9D53A892-A825-4C48-9252-B416F767A517}" dt="2023-11-29T14:52:11.176" v="30" actId="20577"/>
          <ac:spMkLst>
            <pc:docMk/>
            <pc:sldMk cId="1219837830" sldId="262"/>
            <ac:spMk id="4" creationId="{00000000-0000-0000-0000-000000000000}"/>
          </ac:spMkLst>
        </pc:spChg>
        <pc:picChg chg="add mod">
          <ac:chgData name="Jenny Wass" userId="6b11a5f9-f62c-40e5-988f-7d1387f1714e" providerId="ADAL" clId="{9D53A892-A825-4C48-9252-B416F767A517}" dt="2023-11-29T14:52:11.724" v="31"/>
          <ac:picMkLst>
            <pc:docMk/>
            <pc:sldMk cId="1219837830" sldId="262"/>
            <ac:picMk id="5" creationId="{FF3C035F-1A73-425A-D6D3-37345D5402B0}"/>
          </ac:picMkLst>
        </pc:picChg>
      </pc:sldChg>
      <pc:sldChg chg="addSp modSp mod">
        <pc:chgData name="Jenny Wass" userId="6b11a5f9-f62c-40e5-988f-7d1387f1714e" providerId="ADAL" clId="{9D53A892-A825-4C48-9252-B416F767A517}" dt="2023-11-29T14:52:48.838" v="34" actId="1076"/>
        <pc:sldMkLst>
          <pc:docMk/>
          <pc:sldMk cId="700804283" sldId="263"/>
        </pc:sldMkLst>
        <pc:spChg chg="mod">
          <ac:chgData name="Jenny Wass" userId="6b11a5f9-f62c-40e5-988f-7d1387f1714e" providerId="ADAL" clId="{9D53A892-A825-4C48-9252-B416F767A517}" dt="2023-11-29T14:52:44.560" v="32" actId="20577"/>
          <ac:spMkLst>
            <pc:docMk/>
            <pc:sldMk cId="700804283" sldId="263"/>
            <ac:spMk id="4" creationId="{00000000-0000-0000-0000-000000000000}"/>
          </ac:spMkLst>
        </pc:spChg>
        <pc:picChg chg="add mod">
          <ac:chgData name="Jenny Wass" userId="6b11a5f9-f62c-40e5-988f-7d1387f1714e" providerId="ADAL" clId="{9D53A892-A825-4C48-9252-B416F767A517}" dt="2023-11-29T14:52:48.838" v="34" actId="1076"/>
          <ac:picMkLst>
            <pc:docMk/>
            <pc:sldMk cId="700804283" sldId="263"/>
            <ac:picMk id="5" creationId="{88C7EE5B-91E9-3DD2-31F8-9C58BA339368}"/>
          </ac:picMkLst>
        </pc:picChg>
      </pc:sldChg>
      <pc:sldChg chg="addSp modSp mod">
        <pc:chgData name="Jenny Wass" userId="6b11a5f9-f62c-40e5-988f-7d1387f1714e" providerId="ADAL" clId="{9D53A892-A825-4C48-9252-B416F767A517}" dt="2023-11-29T14:53:00.623" v="35"/>
        <pc:sldMkLst>
          <pc:docMk/>
          <pc:sldMk cId="2476221372" sldId="264"/>
        </pc:sldMkLst>
        <pc:spChg chg="mod">
          <ac:chgData name="Jenny Wass" userId="6b11a5f9-f62c-40e5-988f-7d1387f1714e" providerId="ADAL" clId="{9D53A892-A825-4C48-9252-B416F767A517}" dt="2023-11-29T14:49:57.162" v="13" actId="27636"/>
          <ac:spMkLst>
            <pc:docMk/>
            <pc:sldMk cId="2476221372" sldId="264"/>
            <ac:spMk id="4" creationId="{00000000-0000-0000-0000-000000000000}"/>
          </ac:spMkLst>
        </pc:spChg>
        <pc:picChg chg="add mod">
          <ac:chgData name="Jenny Wass" userId="6b11a5f9-f62c-40e5-988f-7d1387f1714e" providerId="ADAL" clId="{9D53A892-A825-4C48-9252-B416F767A517}" dt="2023-11-29T14:53:00.623" v="35"/>
          <ac:picMkLst>
            <pc:docMk/>
            <pc:sldMk cId="2476221372" sldId="264"/>
            <ac:picMk id="5" creationId="{362F77B1-8BF4-7CE3-093D-CE90F5FE0540}"/>
          </ac:picMkLst>
        </pc:picChg>
      </pc:sldChg>
      <pc:sldChg chg="addSp modSp mod">
        <pc:chgData name="Jenny Wass" userId="6b11a5f9-f62c-40e5-988f-7d1387f1714e" providerId="ADAL" clId="{9D53A892-A825-4C48-9252-B416F767A517}" dt="2023-11-29T14:53:25.308" v="39" actId="1076"/>
        <pc:sldMkLst>
          <pc:docMk/>
          <pc:sldMk cId="1571182007" sldId="265"/>
        </pc:sldMkLst>
        <pc:spChg chg="mod">
          <ac:chgData name="Jenny Wass" userId="6b11a5f9-f62c-40e5-988f-7d1387f1714e" providerId="ADAL" clId="{9D53A892-A825-4C48-9252-B416F767A517}" dt="2023-11-29T14:50:07.629" v="17" actId="27636"/>
          <ac:spMkLst>
            <pc:docMk/>
            <pc:sldMk cId="1571182007" sldId="265"/>
            <ac:spMk id="4" creationId="{00000000-0000-0000-0000-000000000000}"/>
          </ac:spMkLst>
        </pc:spChg>
        <pc:picChg chg="add mod">
          <ac:chgData name="Jenny Wass" userId="6b11a5f9-f62c-40e5-988f-7d1387f1714e" providerId="ADAL" clId="{9D53A892-A825-4C48-9252-B416F767A517}" dt="2023-11-29T14:53:25.308" v="39" actId="1076"/>
          <ac:picMkLst>
            <pc:docMk/>
            <pc:sldMk cId="1571182007" sldId="265"/>
            <ac:picMk id="5" creationId="{38814F01-2E8E-C59B-D6FC-430B55E44DB4}"/>
          </ac:picMkLst>
        </pc:picChg>
      </pc:sldChg>
      <pc:sldChg chg="addSp modSp mod">
        <pc:chgData name="Jenny Wass" userId="6b11a5f9-f62c-40e5-988f-7d1387f1714e" providerId="ADAL" clId="{9D53A892-A825-4C48-9252-B416F767A517}" dt="2023-11-29T14:53:43.641" v="42"/>
        <pc:sldMkLst>
          <pc:docMk/>
          <pc:sldMk cId="1256643256" sldId="267"/>
        </pc:sldMkLst>
        <pc:spChg chg="mod">
          <ac:chgData name="Jenny Wass" userId="6b11a5f9-f62c-40e5-988f-7d1387f1714e" providerId="ADAL" clId="{9D53A892-A825-4C48-9252-B416F767A517}" dt="2023-11-29T14:50:22.406" v="25" actId="27636"/>
          <ac:spMkLst>
            <pc:docMk/>
            <pc:sldMk cId="1256643256" sldId="267"/>
            <ac:spMk id="4" creationId="{00000000-0000-0000-0000-000000000000}"/>
          </ac:spMkLst>
        </pc:spChg>
        <pc:picChg chg="add mod">
          <ac:chgData name="Jenny Wass" userId="6b11a5f9-f62c-40e5-988f-7d1387f1714e" providerId="ADAL" clId="{9D53A892-A825-4C48-9252-B416F767A517}" dt="2023-11-29T14:53:43.641" v="42"/>
          <ac:picMkLst>
            <pc:docMk/>
            <pc:sldMk cId="1256643256" sldId="267"/>
            <ac:picMk id="5" creationId="{32E0283D-8D60-455D-2DEF-3D1DD9EAADB8}"/>
          </ac:picMkLst>
        </pc:picChg>
      </pc:sldChg>
      <pc:sldChg chg="addSp modSp mod">
        <pc:chgData name="Jenny Wass" userId="6b11a5f9-f62c-40e5-988f-7d1387f1714e" providerId="ADAL" clId="{9D53A892-A825-4C48-9252-B416F767A517}" dt="2023-11-29T14:54:12.226" v="48" actId="1076"/>
        <pc:sldMkLst>
          <pc:docMk/>
          <pc:sldMk cId="2600339875" sldId="268"/>
        </pc:sldMkLst>
        <pc:spChg chg="mod">
          <ac:chgData name="Jenny Wass" userId="6b11a5f9-f62c-40e5-988f-7d1387f1714e" providerId="ADAL" clId="{9D53A892-A825-4C48-9252-B416F767A517}" dt="2023-11-29T14:54:08.628" v="47" actId="27636"/>
          <ac:spMkLst>
            <pc:docMk/>
            <pc:sldMk cId="2600339875" sldId="268"/>
            <ac:spMk id="4" creationId="{00000000-0000-0000-0000-000000000000}"/>
          </ac:spMkLst>
        </pc:spChg>
        <pc:picChg chg="add mod">
          <ac:chgData name="Jenny Wass" userId="6b11a5f9-f62c-40e5-988f-7d1387f1714e" providerId="ADAL" clId="{9D53A892-A825-4C48-9252-B416F767A517}" dt="2023-11-29T14:54:12.226" v="48" actId="1076"/>
          <ac:picMkLst>
            <pc:docMk/>
            <pc:sldMk cId="2600339875" sldId="268"/>
            <ac:picMk id="7" creationId="{85ADDC77-6302-4561-EE48-0FAAE3C8C748}"/>
          </ac:picMkLst>
        </pc:picChg>
      </pc:sldChg>
      <pc:sldChg chg="addSp modSp mod">
        <pc:chgData name="Jenny Wass" userId="6b11a5f9-f62c-40e5-988f-7d1387f1714e" providerId="ADAL" clId="{9D53A892-A825-4C48-9252-B416F767A517}" dt="2023-11-29T14:54:46.568" v="55" actId="1076"/>
        <pc:sldMkLst>
          <pc:docMk/>
          <pc:sldMk cId="559291281" sldId="269"/>
        </pc:sldMkLst>
        <pc:spChg chg="mod">
          <ac:chgData name="Jenny Wass" userId="6b11a5f9-f62c-40e5-988f-7d1387f1714e" providerId="ADAL" clId="{9D53A892-A825-4C48-9252-B416F767A517}" dt="2023-11-29T14:54:41.290" v="54" actId="27636"/>
          <ac:spMkLst>
            <pc:docMk/>
            <pc:sldMk cId="559291281" sldId="269"/>
            <ac:spMk id="4" creationId="{00000000-0000-0000-0000-000000000000}"/>
          </ac:spMkLst>
        </pc:spChg>
        <pc:picChg chg="add mod">
          <ac:chgData name="Jenny Wass" userId="6b11a5f9-f62c-40e5-988f-7d1387f1714e" providerId="ADAL" clId="{9D53A892-A825-4C48-9252-B416F767A517}" dt="2023-11-29T14:54:46.568" v="55" actId="1076"/>
          <ac:picMkLst>
            <pc:docMk/>
            <pc:sldMk cId="559291281" sldId="269"/>
            <ac:picMk id="7" creationId="{0BEDDF23-AA9A-C6EA-2D25-7E8BF0205641}"/>
          </ac:picMkLst>
        </pc:picChg>
      </pc:sldChg>
      <pc:sldChg chg="modSp mod">
        <pc:chgData name="Jenny Wass" userId="6b11a5f9-f62c-40e5-988f-7d1387f1714e" providerId="ADAL" clId="{9D53A892-A825-4C48-9252-B416F767A517}" dt="2023-11-29T14:54:52.724" v="56" actId="20577"/>
        <pc:sldMkLst>
          <pc:docMk/>
          <pc:sldMk cId="34844005" sldId="272"/>
        </pc:sldMkLst>
        <pc:spChg chg="mod">
          <ac:chgData name="Jenny Wass" userId="6b11a5f9-f62c-40e5-988f-7d1387f1714e" providerId="ADAL" clId="{9D53A892-A825-4C48-9252-B416F767A517}" dt="2023-11-29T14:54:52.724" v="56" actId="20577"/>
          <ac:spMkLst>
            <pc:docMk/>
            <pc:sldMk cId="34844005" sldId="272"/>
            <ac:spMk id="4" creationId="{00000000-0000-0000-0000-000000000000}"/>
          </ac:spMkLst>
        </pc:spChg>
      </pc:sldChg>
      <pc:sldChg chg="modSp mod">
        <pc:chgData name="Jenny Wass" userId="6b11a5f9-f62c-40e5-988f-7d1387f1714e" providerId="ADAL" clId="{9D53A892-A825-4C48-9252-B416F767A517}" dt="2023-11-29T14:55:14.004" v="57" actId="1036"/>
        <pc:sldMkLst>
          <pc:docMk/>
          <pc:sldMk cId="3576713551" sldId="273"/>
        </pc:sldMkLst>
        <pc:picChg chg="mod">
          <ac:chgData name="Jenny Wass" userId="6b11a5f9-f62c-40e5-988f-7d1387f1714e" providerId="ADAL" clId="{9D53A892-A825-4C48-9252-B416F767A517}" dt="2023-11-29T14:55:14.004" v="57" actId="1036"/>
          <ac:picMkLst>
            <pc:docMk/>
            <pc:sldMk cId="3576713551" sldId="273"/>
            <ac:picMk id="8" creationId="{F2119591-FA86-2A58-7E09-1482B2999D5B}"/>
          </ac:picMkLst>
        </pc:picChg>
      </pc:sldChg>
      <pc:sldChg chg="modSp mod">
        <pc:chgData name="Jenny Wass" userId="6b11a5f9-f62c-40e5-988f-7d1387f1714e" providerId="ADAL" clId="{9D53A892-A825-4C48-9252-B416F767A517}" dt="2023-11-29T14:53:16.420" v="37" actId="27636"/>
        <pc:sldMkLst>
          <pc:docMk/>
          <pc:sldMk cId="729776141" sldId="274"/>
        </pc:sldMkLst>
        <pc:spChg chg="mod">
          <ac:chgData name="Jenny Wass" userId="6b11a5f9-f62c-40e5-988f-7d1387f1714e" providerId="ADAL" clId="{9D53A892-A825-4C48-9252-B416F767A517}" dt="2023-11-29T14:53:16.420" v="37" actId="27636"/>
          <ac:spMkLst>
            <pc:docMk/>
            <pc:sldMk cId="729776141" sldId="274"/>
            <ac:spMk id="4" creationId="{00000000-0000-0000-0000-000000000000}"/>
          </ac:spMkLst>
        </pc:spChg>
      </pc:sldChg>
      <pc:sldChg chg="modSp mod">
        <pc:chgData name="Jenny Wass" userId="6b11a5f9-f62c-40e5-988f-7d1387f1714e" providerId="ADAL" clId="{9D53A892-A825-4C48-9252-B416F767A517}" dt="2023-11-29T14:48:58.635" v="0" actId="6549"/>
        <pc:sldMkLst>
          <pc:docMk/>
          <pc:sldMk cId="2233208679" sldId="276"/>
        </pc:sldMkLst>
        <pc:spChg chg="mod">
          <ac:chgData name="Jenny Wass" userId="6b11a5f9-f62c-40e5-988f-7d1387f1714e" providerId="ADAL" clId="{9D53A892-A825-4C48-9252-B416F767A517}" dt="2023-11-29T14:48:58.635" v="0" actId="6549"/>
          <ac:spMkLst>
            <pc:docMk/>
            <pc:sldMk cId="2233208679" sldId="276"/>
            <ac:spMk id="4" creationId="{00000000-0000-0000-0000-000000000000}"/>
          </ac:spMkLst>
        </pc:spChg>
      </pc:sldChg>
      <pc:sldChg chg="modSp mod">
        <pc:chgData name="Jenny Wass" userId="6b11a5f9-f62c-40e5-988f-7d1387f1714e" providerId="ADAL" clId="{9D53A892-A825-4C48-9252-B416F767A517}" dt="2023-11-29T14:53:55.576" v="44" actId="27636"/>
        <pc:sldMkLst>
          <pc:docMk/>
          <pc:sldMk cId="916319652" sldId="283"/>
        </pc:sldMkLst>
        <pc:spChg chg="mod">
          <ac:chgData name="Jenny Wass" userId="6b11a5f9-f62c-40e5-988f-7d1387f1714e" providerId="ADAL" clId="{9D53A892-A825-4C48-9252-B416F767A517}" dt="2023-11-29T14:53:55.576" v="44" actId="27636"/>
          <ac:spMkLst>
            <pc:docMk/>
            <pc:sldMk cId="916319652" sldId="283"/>
            <ac:spMk id="4" creationId="{00000000-0000-0000-0000-000000000000}"/>
          </ac:spMkLst>
        </pc:spChg>
      </pc:sldChg>
      <pc:sldChg chg="modSp mod">
        <pc:chgData name="Jenny Wass" userId="6b11a5f9-f62c-40e5-988f-7d1387f1714e" providerId="ADAL" clId="{9D53A892-A825-4C48-9252-B416F767A517}" dt="2023-11-29T14:54:32.240" v="50" actId="6549"/>
        <pc:sldMkLst>
          <pc:docMk/>
          <pc:sldMk cId="389955784" sldId="285"/>
        </pc:sldMkLst>
        <pc:spChg chg="mod">
          <ac:chgData name="Jenny Wass" userId="6b11a5f9-f62c-40e5-988f-7d1387f1714e" providerId="ADAL" clId="{9D53A892-A825-4C48-9252-B416F767A517}" dt="2023-11-29T14:54:32.240" v="50" actId="6549"/>
          <ac:spMkLst>
            <pc:docMk/>
            <pc:sldMk cId="389955784" sldId="285"/>
            <ac:spMk id="4" creationId="{00000000-0000-0000-0000-000000000000}"/>
          </ac:spMkLst>
        </pc:spChg>
      </pc:sldChg>
      <pc:sldChg chg="addSp modSp mod">
        <pc:chgData name="Jenny Wass" userId="6b11a5f9-f62c-40e5-988f-7d1387f1714e" providerId="ADAL" clId="{9D53A892-A825-4C48-9252-B416F767A517}" dt="2023-11-29T14:55:52.601" v="63" actId="1076"/>
        <pc:sldMkLst>
          <pc:docMk/>
          <pc:sldMk cId="1458526990" sldId="288"/>
        </pc:sldMkLst>
        <pc:spChg chg="mod">
          <ac:chgData name="Jenny Wass" userId="6b11a5f9-f62c-40e5-988f-7d1387f1714e" providerId="ADAL" clId="{9D53A892-A825-4C48-9252-B416F767A517}" dt="2023-11-29T14:55:31.081" v="58" actId="1076"/>
          <ac:spMkLst>
            <pc:docMk/>
            <pc:sldMk cId="1458526990" sldId="288"/>
            <ac:spMk id="4" creationId="{00000000-0000-0000-0000-000000000000}"/>
          </ac:spMkLst>
        </pc:spChg>
        <pc:picChg chg="add mod">
          <ac:chgData name="Jenny Wass" userId="6b11a5f9-f62c-40e5-988f-7d1387f1714e" providerId="ADAL" clId="{9D53A892-A825-4C48-9252-B416F767A517}" dt="2023-11-29T14:55:40.839" v="61" actId="1076"/>
          <ac:picMkLst>
            <pc:docMk/>
            <pc:sldMk cId="1458526990" sldId="288"/>
            <ac:picMk id="5" creationId="{0528F804-E2D4-5491-1594-BF069CB9C1F6}"/>
          </ac:picMkLst>
        </pc:picChg>
        <pc:picChg chg="add mod">
          <ac:chgData name="Jenny Wass" userId="6b11a5f9-f62c-40e5-988f-7d1387f1714e" providerId="ADAL" clId="{9D53A892-A825-4C48-9252-B416F767A517}" dt="2023-11-29T14:55:52.601" v="63" actId="1076"/>
          <ac:picMkLst>
            <pc:docMk/>
            <pc:sldMk cId="1458526990" sldId="288"/>
            <ac:picMk id="8" creationId="{A2DB85C8-F69A-2536-D90E-095D1A5610CD}"/>
          </ac:picMkLst>
        </pc:picChg>
      </pc:sldChg>
      <pc:sldChg chg="addSp modSp mod">
        <pc:chgData name="Jenny Wass" userId="6b11a5f9-f62c-40e5-988f-7d1387f1714e" providerId="ADAL" clId="{9D53A892-A825-4C48-9252-B416F767A517}" dt="2023-11-29T14:56:42.017" v="68" actId="1076"/>
        <pc:sldMkLst>
          <pc:docMk/>
          <pc:sldMk cId="3052912618" sldId="290"/>
        </pc:sldMkLst>
        <pc:picChg chg="add mod">
          <ac:chgData name="Jenny Wass" userId="6b11a5f9-f62c-40e5-988f-7d1387f1714e" providerId="ADAL" clId="{9D53A892-A825-4C48-9252-B416F767A517}" dt="2023-11-29T14:56:03.157" v="65" actId="1076"/>
          <ac:picMkLst>
            <pc:docMk/>
            <pc:sldMk cId="3052912618" sldId="290"/>
            <ac:picMk id="5" creationId="{E0AAD635-C96D-3E67-8560-FD4D2B1967EE}"/>
          </ac:picMkLst>
        </pc:picChg>
        <pc:picChg chg="add mod">
          <ac:chgData name="Jenny Wass" userId="6b11a5f9-f62c-40e5-988f-7d1387f1714e" providerId="ADAL" clId="{9D53A892-A825-4C48-9252-B416F767A517}" dt="2023-11-29T14:56:42.017" v="68" actId="1076"/>
          <ac:picMkLst>
            <pc:docMk/>
            <pc:sldMk cId="3052912618" sldId="290"/>
            <ac:picMk id="8" creationId="{6256BE75-A6FE-42C5-A52E-F9056E5C13CF}"/>
          </ac:picMkLst>
        </pc:picChg>
      </pc:sldChg>
      <pc:sldChg chg="addSp modSp mod">
        <pc:chgData name="Jenny Wass" userId="6b11a5f9-f62c-40e5-988f-7d1387f1714e" providerId="ADAL" clId="{9D53A892-A825-4C48-9252-B416F767A517}" dt="2023-11-29T14:53:34.875" v="41" actId="1076"/>
        <pc:sldMkLst>
          <pc:docMk/>
          <pc:sldMk cId="823676977" sldId="292"/>
        </pc:sldMkLst>
        <pc:spChg chg="mod">
          <ac:chgData name="Jenny Wass" userId="6b11a5f9-f62c-40e5-988f-7d1387f1714e" providerId="ADAL" clId="{9D53A892-A825-4C48-9252-B416F767A517}" dt="2023-11-29T14:50:13.912" v="21" actId="27636"/>
          <ac:spMkLst>
            <pc:docMk/>
            <pc:sldMk cId="823676977" sldId="292"/>
            <ac:spMk id="4" creationId="{00000000-0000-0000-0000-000000000000}"/>
          </ac:spMkLst>
        </pc:spChg>
        <pc:picChg chg="add mod">
          <ac:chgData name="Jenny Wass" userId="6b11a5f9-f62c-40e5-988f-7d1387f1714e" providerId="ADAL" clId="{9D53A892-A825-4C48-9252-B416F767A517}" dt="2023-11-29T14:53:34.875" v="41" actId="1076"/>
          <ac:picMkLst>
            <pc:docMk/>
            <pc:sldMk cId="823676977" sldId="292"/>
            <ac:picMk id="5" creationId="{FDAE095D-C0A3-C9DC-B16D-359670F6F1AB}"/>
          </ac:picMkLst>
        </pc:picChg>
      </pc:sldChg>
      <pc:sldChg chg="new del">
        <pc:chgData name="Jenny Wass" userId="6b11a5f9-f62c-40e5-988f-7d1387f1714e" providerId="ADAL" clId="{9D53A892-A825-4C48-9252-B416F767A517}" dt="2023-11-29T14:49:19.521" v="2" actId="680"/>
        <pc:sldMkLst>
          <pc:docMk/>
          <pc:sldMk cId="3724093978" sldId="294"/>
        </pc:sldMkLst>
      </pc:sldChg>
    </pc:docChg>
  </pc:docChgLst>
  <pc:docChgLst>
    <pc:chgData name="Jenny Wass" userId="6b11a5f9-f62c-40e5-988f-7d1387f1714e" providerId="ADAL" clId="{42D22450-688B-499E-8AA1-C8C16F0A9293}"/>
    <pc:docChg chg="undo custSel modSld modMainMaster">
      <pc:chgData name="Jenny Wass" userId="6b11a5f9-f62c-40e5-988f-7d1387f1714e" providerId="ADAL" clId="{42D22450-688B-499E-8AA1-C8C16F0A9293}" dt="2023-11-08T20:38:03.002" v="1121" actId="13926"/>
      <pc:docMkLst>
        <pc:docMk/>
      </pc:docMkLst>
      <pc:sldChg chg="addSp delSp modSp mod">
        <pc:chgData name="Jenny Wass" userId="6b11a5f9-f62c-40e5-988f-7d1387f1714e" providerId="ADAL" clId="{42D22450-688B-499E-8AA1-C8C16F0A9293}" dt="2023-11-08T20:31:23.878" v="1043" actId="1076"/>
        <pc:sldMkLst>
          <pc:docMk/>
          <pc:sldMk cId="160157599" sldId="257"/>
        </pc:sldMkLst>
        <pc:spChg chg="mod">
          <ac:chgData name="Jenny Wass" userId="6b11a5f9-f62c-40e5-988f-7d1387f1714e" providerId="ADAL" clId="{42D22450-688B-499E-8AA1-C8C16F0A9293}" dt="2023-11-08T20:31:17.850" v="1042" actId="1076"/>
          <ac:spMkLst>
            <pc:docMk/>
            <pc:sldMk cId="160157599" sldId="257"/>
            <ac:spMk id="4" creationId="{00000000-0000-0000-0000-000000000000}"/>
          </ac:spMkLst>
        </pc:spChg>
        <pc:spChg chg="add del">
          <ac:chgData name="Jenny Wass" userId="6b11a5f9-f62c-40e5-988f-7d1387f1714e" providerId="ADAL" clId="{42D22450-688B-499E-8AA1-C8C16F0A9293}" dt="2023-11-08T20:30:01.694" v="900"/>
          <ac:spMkLst>
            <pc:docMk/>
            <pc:sldMk cId="160157599" sldId="257"/>
            <ac:spMk id="5" creationId="{E6B6F83D-6B13-6834-DCD7-002D06EF2EE1}"/>
          </ac:spMkLst>
        </pc:spChg>
        <pc:picChg chg="add mod">
          <ac:chgData name="Jenny Wass" userId="6b11a5f9-f62c-40e5-988f-7d1387f1714e" providerId="ADAL" clId="{42D22450-688B-499E-8AA1-C8C16F0A9293}" dt="2023-11-08T20:31:23.878" v="1043" actId="1076"/>
          <ac:picMkLst>
            <pc:docMk/>
            <pc:sldMk cId="160157599" sldId="257"/>
            <ac:picMk id="9" creationId="{B1C42149-FB51-9A9B-88A7-019EE644AE51}"/>
          </ac:picMkLst>
        </pc:picChg>
      </pc:sldChg>
      <pc:sldChg chg="addSp delSp modSp mod">
        <pc:chgData name="Jenny Wass" userId="6b11a5f9-f62c-40e5-988f-7d1387f1714e" providerId="ADAL" clId="{42D22450-688B-499E-8AA1-C8C16F0A9293}" dt="2023-11-08T20:34:57.121" v="1080" actId="1076"/>
        <pc:sldMkLst>
          <pc:docMk/>
          <pc:sldMk cId="3657424882" sldId="258"/>
        </pc:sldMkLst>
        <pc:spChg chg="mod">
          <ac:chgData name="Jenny Wass" userId="6b11a5f9-f62c-40e5-988f-7d1387f1714e" providerId="ADAL" clId="{42D22450-688B-499E-8AA1-C8C16F0A9293}" dt="2023-11-08T20:34:42.636" v="1077" actId="27636"/>
          <ac:spMkLst>
            <pc:docMk/>
            <pc:sldMk cId="3657424882" sldId="258"/>
            <ac:spMk id="4" creationId="{00000000-0000-0000-0000-000000000000}"/>
          </ac:spMkLst>
        </pc:spChg>
        <pc:picChg chg="add del mod">
          <ac:chgData name="Jenny Wass" userId="6b11a5f9-f62c-40e5-988f-7d1387f1714e" providerId="ADAL" clId="{42D22450-688B-499E-8AA1-C8C16F0A9293}" dt="2023-11-08T20:34:18.827" v="1070" actId="931"/>
          <ac:picMkLst>
            <pc:docMk/>
            <pc:sldMk cId="3657424882" sldId="258"/>
            <ac:picMk id="8" creationId="{07D1D74B-5AE5-68D4-A7FD-BA5725B9FCCF}"/>
          </ac:picMkLst>
        </pc:picChg>
        <pc:picChg chg="add mod">
          <ac:chgData name="Jenny Wass" userId="6b11a5f9-f62c-40e5-988f-7d1387f1714e" providerId="ADAL" clId="{42D22450-688B-499E-8AA1-C8C16F0A9293}" dt="2023-11-08T20:34:57.121" v="1080" actId="1076"/>
          <ac:picMkLst>
            <pc:docMk/>
            <pc:sldMk cId="3657424882" sldId="258"/>
            <ac:picMk id="10" creationId="{4F859C74-8080-293A-E05E-725EDFE0FAA9}"/>
          </ac:picMkLst>
        </pc:picChg>
      </pc:sldChg>
      <pc:sldChg chg="addSp modSp mod">
        <pc:chgData name="Jenny Wass" userId="6b11a5f9-f62c-40e5-988f-7d1387f1714e" providerId="ADAL" clId="{42D22450-688B-499E-8AA1-C8C16F0A9293}" dt="2023-11-08T20:36:50.423" v="1104" actId="1076"/>
        <pc:sldMkLst>
          <pc:docMk/>
          <pc:sldMk cId="1288725289" sldId="260"/>
        </pc:sldMkLst>
        <pc:spChg chg="mod">
          <ac:chgData name="Jenny Wass" userId="6b11a5f9-f62c-40e5-988f-7d1387f1714e" providerId="ADAL" clId="{42D22450-688B-499E-8AA1-C8C16F0A9293}" dt="2023-11-08T20:36:30.500" v="1099"/>
          <ac:spMkLst>
            <pc:docMk/>
            <pc:sldMk cId="1288725289" sldId="260"/>
            <ac:spMk id="4" creationId="{00000000-0000-0000-0000-000000000000}"/>
          </ac:spMkLst>
        </pc:spChg>
        <pc:picChg chg="add mod">
          <ac:chgData name="Jenny Wass" userId="6b11a5f9-f62c-40e5-988f-7d1387f1714e" providerId="ADAL" clId="{42D22450-688B-499E-8AA1-C8C16F0A9293}" dt="2023-11-08T20:36:50.423" v="1104" actId="1076"/>
          <ac:picMkLst>
            <pc:docMk/>
            <pc:sldMk cId="1288725289" sldId="260"/>
            <ac:picMk id="8" creationId="{23DC5089-9E33-33F9-6DDD-AEC4A2AE015A}"/>
          </ac:picMkLst>
        </pc:picChg>
      </pc:sldChg>
      <pc:sldChg chg="addSp modSp mod chgLayout">
        <pc:chgData name="Jenny Wass" userId="6b11a5f9-f62c-40e5-988f-7d1387f1714e" providerId="ADAL" clId="{42D22450-688B-499E-8AA1-C8C16F0A9293}" dt="2023-11-08T20:09:18.355" v="349" actId="1076"/>
        <pc:sldMkLst>
          <pc:docMk/>
          <pc:sldMk cId="3576713551" sldId="273"/>
        </pc:sldMkLst>
        <pc:spChg chg="mod ord">
          <ac:chgData name="Jenny Wass" userId="6b11a5f9-f62c-40e5-988f-7d1387f1714e" providerId="ADAL" clId="{42D22450-688B-499E-8AA1-C8C16F0A9293}" dt="2023-11-08T19:51:43.435" v="1" actId="700"/>
          <ac:spMkLst>
            <pc:docMk/>
            <pc:sldMk cId="3576713551" sldId="273"/>
            <ac:spMk id="2" creationId="{00000000-0000-0000-0000-000000000000}"/>
          </ac:spMkLst>
        </pc:spChg>
        <pc:spChg chg="mod ord">
          <ac:chgData name="Jenny Wass" userId="6b11a5f9-f62c-40e5-988f-7d1387f1714e" providerId="ADAL" clId="{42D22450-688B-499E-8AA1-C8C16F0A9293}" dt="2023-11-08T19:54:31.436" v="13" actId="20577"/>
          <ac:spMkLst>
            <pc:docMk/>
            <pc:sldMk cId="3576713551" sldId="273"/>
            <ac:spMk id="3" creationId="{00000000-0000-0000-0000-000000000000}"/>
          </ac:spMkLst>
        </pc:spChg>
        <pc:spChg chg="mod ord">
          <ac:chgData name="Jenny Wass" userId="6b11a5f9-f62c-40e5-988f-7d1387f1714e" providerId="ADAL" clId="{42D22450-688B-499E-8AA1-C8C16F0A9293}" dt="2023-11-08T20:09:14.367" v="348" actId="20577"/>
          <ac:spMkLst>
            <pc:docMk/>
            <pc:sldMk cId="3576713551" sldId="273"/>
            <ac:spMk id="4" creationId="{00000000-0000-0000-0000-000000000000}"/>
          </ac:spMkLst>
        </pc:spChg>
        <pc:spChg chg="mod ord">
          <ac:chgData name="Jenny Wass" userId="6b11a5f9-f62c-40e5-988f-7d1387f1714e" providerId="ADAL" clId="{42D22450-688B-499E-8AA1-C8C16F0A9293}" dt="2023-11-08T19:51:43.435" v="1" actId="700"/>
          <ac:spMkLst>
            <pc:docMk/>
            <pc:sldMk cId="3576713551" sldId="273"/>
            <ac:spMk id="6" creationId="{00000000-0000-0000-0000-000000000000}"/>
          </ac:spMkLst>
        </pc:spChg>
        <pc:spChg chg="mod ord">
          <ac:chgData name="Jenny Wass" userId="6b11a5f9-f62c-40e5-988f-7d1387f1714e" providerId="ADAL" clId="{42D22450-688B-499E-8AA1-C8C16F0A9293}" dt="2023-11-08T19:51:43.435" v="1" actId="700"/>
          <ac:spMkLst>
            <pc:docMk/>
            <pc:sldMk cId="3576713551" sldId="273"/>
            <ac:spMk id="13" creationId="{00000000-0000-0000-0000-000000000000}"/>
          </ac:spMkLst>
        </pc:spChg>
        <pc:graphicFrameChg chg="mod ord modGraphic">
          <ac:chgData name="Jenny Wass" userId="6b11a5f9-f62c-40e5-988f-7d1387f1714e" providerId="ADAL" clId="{42D22450-688B-499E-8AA1-C8C16F0A9293}" dt="2023-11-08T19:51:43.435" v="1" actId="700"/>
          <ac:graphicFrameMkLst>
            <pc:docMk/>
            <pc:sldMk cId="3576713551" sldId="273"/>
            <ac:graphicFrameMk id="7" creationId="{00000000-0000-0000-0000-000000000000}"/>
          </ac:graphicFrameMkLst>
        </pc:graphicFrameChg>
        <pc:picChg chg="add mod modCrop">
          <ac:chgData name="Jenny Wass" userId="6b11a5f9-f62c-40e5-988f-7d1387f1714e" providerId="ADAL" clId="{42D22450-688B-499E-8AA1-C8C16F0A9293}" dt="2023-11-08T20:09:18.355" v="349" actId="1076"/>
          <ac:picMkLst>
            <pc:docMk/>
            <pc:sldMk cId="3576713551" sldId="273"/>
            <ac:picMk id="8" creationId="{F2119591-FA86-2A58-7E09-1482B2999D5B}"/>
          </ac:picMkLst>
        </pc:picChg>
      </pc:sldChg>
      <pc:sldChg chg="addSp modSp mod">
        <pc:chgData name="Jenny Wass" userId="6b11a5f9-f62c-40e5-988f-7d1387f1714e" providerId="ADAL" clId="{42D22450-688B-499E-8AA1-C8C16F0A9293}" dt="2023-11-08T20:13:00.847" v="452" actId="20577"/>
        <pc:sldMkLst>
          <pc:docMk/>
          <pc:sldMk cId="1681172736" sldId="275"/>
        </pc:sldMkLst>
        <pc:spChg chg="mod">
          <ac:chgData name="Jenny Wass" userId="6b11a5f9-f62c-40e5-988f-7d1387f1714e" providerId="ADAL" clId="{42D22450-688B-499E-8AA1-C8C16F0A9293}" dt="2023-11-08T20:13:00.847" v="452" actId="20577"/>
          <ac:spMkLst>
            <pc:docMk/>
            <pc:sldMk cId="1681172736" sldId="275"/>
            <ac:spMk id="4" creationId="{00000000-0000-0000-0000-000000000000}"/>
          </ac:spMkLst>
        </pc:spChg>
        <pc:picChg chg="add mod">
          <ac:chgData name="Jenny Wass" userId="6b11a5f9-f62c-40e5-988f-7d1387f1714e" providerId="ADAL" clId="{42D22450-688B-499E-8AA1-C8C16F0A9293}" dt="2023-11-08T20:11:37.447" v="433" actId="1076"/>
          <ac:picMkLst>
            <pc:docMk/>
            <pc:sldMk cId="1681172736" sldId="275"/>
            <ac:picMk id="5" creationId="{82451083-23A3-8806-CC65-51B2CBEA71C4}"/>
          </ac:picMkLst>
        </pc:picChg>
        <pc:picChg chg="add mod">
          <ac:chgData name="Jenny Wass" userId="6b11a5f9-f62c-40e5-988f-7d1387f1714e" providerId="ADAL" clId="{42D22450-688B-499E-8AA1-C8C16F0A9293}" dt="2023-11-08T20:12:01.896" v="435" actId="1076"/>
          <ac:picMkLst>
            <pc:docMk/>
            <pc:sldMk cId="1681172736" sldId="275"/>
            <ac:picMk id="9" creationId="{AB0A8462-0271-6F5D-0615-6D3255EB23DD}"/>
          </ac:picMkLst>
        </pc:picChg>
      </pc:sldChg>
      <pc:sldChg chg="modSp mod">
        <pc:chgData name="Jenny Wass" userId="6b11a5f9-f62c-40e5-988f-7d1387f1714e" providerId="ADAL" clId="{42D22450-688B-499E-8AA1-C8C16F0A9293}" dt="2023-11-08T20:38:03.002" v="1121" actId="13926"/>
        <pc:sldMkLst>
          <pc:docMk/>
          <pc:sldMk cId="2233208679" sldId="276"/>
        </pc:sldMkLst>
        <pc:spChg chg="mod">
          <ac:chgData name="Jenny Wass" userId="6b11a5f9-f62c-40e5-988f-7d1387f1714e" providerId="ADAL" clId="{42D22450-688B-499E-8AA1-C8C16F0A9293}" dt="2023-11-08T20:38:03.002" v="1121" actId="13926"/>
          <ac:spMkLst>
            <pc:docMk/>
            <pc:sldMk cId="2233208679" sldId="276"/>
            <ac:spMk id="4" creationId="{00000000-0000-0000-0000-000000000000}"/>
          </ac:spMkLst>
        </pc:spChg>
      </pc:sldChg>
      <pc:sldChg chg="addSp modSp mod">
        <pc:chgData name="Jenny Wass" userId="6b11a5f9-f62c-40e5-988f-7d1387f1714e" providerId="ADAL" clId="{42D22450-688B-499E-8AA1-C8C16F0A9293}" dt="2023-11-08T20:21:55.703" v="674" actId="2711"/>
        <pc:sldMkLst>
          <pc:docMk/>
          <pc:sldMk cId="25934241" sldId="278"/>
        </pc:sldMkLst>
        <pc:spChg chg="mod">
          <ac:chgData name="Jenny Wass" userId="6b11a5f9-f62c-40e5-988f-7d1387f1714e" providerId="ADAL" clId="{42D22450-688B-499E-8AA1-C8C16F0A9293}" dt="2023-11-08T20:21:55.703" v="674" actId="2711"/>
          <ac:spMkLst>
            <pc:docMk/>
            <pc:sldMk cId="25934241" sldId="278"/>
            <ac:spMk id="4" creationId="{00000000-0000-0000-0000-000000000000}"/>
          </ac:spMkLst>
        </pc:spChg>
        <pc:spChg chg="mod">
          <ac:chgData name="Jenny Wass" userId="6b11a5f9-f62c-40e5-988f-7d1387f1714e" providerId="ADAL" clId="{42D22450-688B-499E-8AA1-C8C16F0A9293}" dt="2023-11-08T20:15:22.967" v="607" actId="20577"/>
          <ac:spMkLst>
            <pc:docMk/>
            <pc:sldMk cId="25934241" sldId="278"/>
            <ac:spMk id="5" creationId="{00000000-0000-0000-0000-000000000000}"/>
          </ac:spMkLst>
        </pc:spChg>
        <pc:picChg chg="add mod">
          <ac:chgData name="Jenny Wass" userId="6b11a5f9-f62c-40e5-988f-7d1387f1714e" providerId="ADAL" clId="{42D22450-688B-499E-8AA1-C8C16F0A9293}" dt="2023-11-08T20:18:28.808" v="619" actId="1076"/>
          <ac:picMkLst>
            <pc:docMk/>
            <pc:sldMk cId="25934241" sldId="278"/>
            <ac:picMk id="8" creationId="{BAEFF29F-F131-ED4B-6A35-6E3F824C927C}"/>
          </ac:picMkLst>
        </pc:picChg>
      </pc:sldChg>
      <pc:sldChg chg="addSp modSp mod">
        <pc:chgData name="Jenny Wass" userId="6b11a5f9-f62c-40e5-988f-7d1387f1714e" providerId="ADAL" clId="{42D22450-688B-499E-8AA1-C8C16F0A9293}" dt="2023-11-08T20:26:08.502" v="886" actId="27636"/>
        <pc:sldMkLst>
          <pc:docMk/>
          <pc:sldMk cId="294954744" sldId="287"/>
        </pc:sldMkLst>
        <pc:spChg chg="mod">
          <ac:chgData name="Jenny Wass" userId="6b11a5f9-f62c-40e5-988f-7d1387f1714e" providerId="ADAL" clId="{42D22450-688B-499E-8AA1-C8C16F0A9293}" dt="2023-11-08T20:26:08.502" v="886" actId="27636"/>
          <ac:spMkLst>
            <pc:docMk/>
            <pc:sldMk cId="294954744" sldId="287"/>
            <ac:spMk id="4" creationId="{00000000-0000-0000-0000-000000000000}"/>
          </ac:spMkLst>
        </pc:spChg>
        <pc:picChg chg="add mod">
          <ac:chgData name="Jenny Wass" userId="6b11a5f9-f62c-40e5-988f-7d1387f1714e" providerId="ADAL" clId="{42D22450-688B-499E-8AA1-C8C16F0A9293}" dt="2023-11-08T20:24:30.016" v="858"/>
          <ac:picMkLst>
            <pc:docMk/>
            <pc:sldMk cId="294954744" sldId="287"/>
            <ac:picMk id="5" creationId="{DAB67D9E-E301-F400-F56F-72FD2302C289}"/>
          </ac:picMkLst>
        </pc:picChg>
        <pc:picChg chg="add mod">
          <ac:chgData name="Jenny Wass" userId="6b11a5f9-f62c-40e5-988f-7d1387f1714e" providerId="ADAL" clId="{42D22450-688B-499E-8AA1-C8C16F0A9293}" dt="2023-11-08T20:24:46.820" v="859"/>
          <ac:picMkLst>
            <pc:docMk/>
            <pc:sldMk cId="294954744" sldId="287"/>
            <ac:picMk id="8" creationId="{AEEB1E62-30BC-41AB-EA52-675497F12505}"/>
          </ac:picMkLst>
        </pc:picChg>
      </pc:sldChg>
      <pc:sldChg chg="modSp mod">
        <pc:chgData name="Jenny Wass" userId="6b11a5f9-f62c-40e5-988f-7d1387f1714e" providerId="ADAL" clId="{42D22450-688B-499E-8AA1-C8C16F0A9293}" dt="2023-11-08T20:26:54.990" v="897"/>
        <pc:sldMkLst>
          <pc:docMk/>
          <pc:sldMk cId="1458526990" sldId="288"/>
        </pc:sldMkLst>
        <pc:spChg chg="mod">
          <ac:chgData name="Jenny Wass" userId="6b11a5f9-f62c-40e5-988f-7d1387f1714e" providerId="ADAL" clId="{42D22450-688B-499E-8AA1-C8C16F0A9293}" dt="2023-11-08T20:26:54.990" v="897"/>
          <ac:spMkLst>
            <pc:docMk/>
            <pc:sldMk cId="1458526990" sldId="288"/>
            <ac:spMk id="4" creationId="{00000000-0000-0000-0000-000000000000}"/>
          </ac:spMkLst>
        </pc:spChg>
      </pc:sldChg>
      <pc:sldChg chg="addSp modSp mod">
        <pc:chgData name="Jenny Wass" userId="6b11a5f9-f62c-40e5-988f-7d1387f1714e" providerId="ADAL" clId="{42D22450-688B-499E-8AA1-C8C16F0A9293}" dt="2023-11-08T20:14:51.310" v="589" actId="1076"/>
        <pc:sldMkLst>
          <pc:docMk/>
          <pc:sldMk cId="3700122377" sldId="289"/>
        </pc:sldMkLst>
        <pc:spChg chg="mod">
          <ac:chgData name="Jenny Wass" userId="6b11a5f9-f62c-40e5-988f-7d1387f1714e" providerId="ADAL" clId="{42D22450-688B-499E-8AA1-C8C16F0A9293}" dt="2023-11-08T20:14:46.268" v="587" actId="20577"/>
          <ac:spMkLst>
            <pc:docMk/>
            <pc:sldMk cId="3700122377" sldId="289"/>
            <ac:spMk id="4" creationId="{00000000-0000-0000-0000-000000000000}"/>
          </ac:spMkLst>
        </pc:spChg>
        <pc:picChg chg="add mod">
          <ac:chgData name="Jenny Wass" userId="6b11a5f9-f62c-40e5-988f-7d1387f1714e" providerId="ADAL" clId="{42D22450-688B-499E-8AA1-C8C16F0A9293}" dt="2023-11-08T20:14:48.734" v="588" actId="1076"/>
          <ac:picMkLst>
            <pc:docMk/>
            <pc:sldMk cId="3700122377" sldId="289"/>
            <ac:picMk id="5" creationId="{A7BCF8BC-0D9C-0C1D-A4A5-F75A5C8D1012}"/>
          </ac:picMkLst>
        </pc:picChg>
        <pc:picChg chg="add mod">
          <ac:chgData name="Jenny Wass" userId="6b11a5f9-f62c-40e5-988f-7d1387f1714e" providerId="ADAL" clId="{42D22450-688B-499E-8AA1-C8C16F0A9293}" dt="2023-11-08T20:14:51.310" v="589" actId="1076"/>
          <ac:picMkLst>
            <pc:docMk/>
            <pc:sldMk cId="3700122377" sldId="289"/>
            <ac:picMk id="8" creationId="{39BA6C73-669C-8451-2A0E-3B552BB508BD}"/>
          </ac:picMkLst>
        </pc:picChg>
      </pc:sldChg>
      <pc:sldChg chg="modSp mod">
        <pc:chgData name="Jenny Wass" userId="6b11a5f9-f62c-40e5-988f-7d1387f1714e" providerId="ADAL" clId="{42D22450-688B-499E-8AA1-C8C16F0A9293}" dt="2023-11-08T20:32:45.888" v="1063" actId="1076"/>
        <pc:sldMkLst>
          <pc:docMk/>
          <pc:sldMk cId="3052912618" sldId="290"/>
        </pc:sldMkLst>
        <pc:spChg chg="mod">
          <ac:chgData name="Jenny Wass" userId="6b11a5f9-f62c-40e5-988f-7d1387f1714e" providerId="ADAL" clId="{42D22450-688B-499E-8AA1-C8C16F0A9293}" dt="2023-11-08T20:32:45.888" v="1063" actId="1076"/>
          <ac:spMkLst>
            <pc:docMk/>
            <pc:sldMk cId="3052912618" sldId="290"/>
            <ac:spMk id="4" creationId="{00000000-0000-0000-0000-000000000000}"/>
          </ac:spMkLst>
        </pc:spChg>
      </pc:sldChg>
      <pc:sldChg chg="modSp mod">
        <pc:chgData name="Jenny Wass" userId="6b11a5f9-f62c-40e5-988f-7d1387f1714e" providerId="ADAL" clId="{42D22450-688B-499E-8AA1-C8C16F0A9293}" dt="2023-11-08T20:01:31.833" v="223" actId="20577"/>
        <pc:sldMkLst>
          <pc:docMk/>
          <pc:sldMk cId="4060059392" sldId="293"/>
        </pc:sldMkLst>
        <pc:spChg chg="mod">
          <ac:chgData name="Jenny Wass" userId="6b11a5f9-f62c-40e5-988f-7d1387f1714e" providerId="ADAL" clId="{42D22450-688B-499E-8AA1-C8C16F0A9293}" dt="2023-11-08T20:01:31.833" v="223" actId="20577"/>
          <ac:spMkLst>
            <pc:docMk/>
            <pc:sldMk cId="4060059392" sldId="293"/>
            <ac:spMk id="2" creationId="{00000000-0000-0000-0000-000000000000}"/>
          </ac:spMkLst>
        </pc:spChg>
      </pc:sldChg>
      <pc:sldMasterChg chg="modSldLayout">
        <pc:chgData name="Jenny Wass" userId="6b11a5f9-f62c-40e5-988f-7d1387f1714e" providerId="ADAL" clId="{42D22450-688B-499E-8AA1-C8C16F0A9293}" dt="2023-11-08T20:03:32.999" v="225" actId="2711"/>
        <pc:sldMasterMkLst>
          <pc:docMk/>
          <pc:sldMasterMk cId="0" sldId="2147483684"/>
        </pc:sldMasterMkLst>
        <pc:sldLayoutChg chg="addSp delSp modSp mod">
          <pc:chgData name="Jenny Wass" userId="6b11a5f9-f62c-40e5-988f-7d1387f1714e" providerId="ADAL" clId="{42D22450-688B-499E-8AA1-C8C16F0A9293}" dt="2023-11-08T20:03:32.999" v="225" actId="2711"/>
          <pc:sldLayoutMkLst>
            <pc:docMk/>
            <pc:sldMasterMk cId="0" sldId="2147483684"/>
            <pc:sldLayoutMk cId="0" sldId="2147483685"/>
          </pc:sldLayoutMkLst>
          <pc:spChg chg="mod">
            <ac:chgData name="Jenny Wass" userId="6b11a5f9-f62c-40e5-988f-7d1387f1714e" providerId="ADAL" clId="{42D22450-688B-499E-8AA1-C8C16F0A9293}" dt="2023-11-08T20:03:32.999" v="225" actId="2711"/>
            <ac:spMkLst>
              <pc:docMk/>
              <pc:sldMasterMk cId="0" sldId="2147483684"/>
              <pc:sldLayoutMk cId="0" sldId="2147483685"/>
              <ac:spMk id="12" creationId="{00000000-0000-0000-0000-000000000000}"/>
            </ac:spMkLst>
          </pc:spChg>
          <pc:spChg chg="mod">
            <ac:chgData name="Jenny Wass" userId="6b11a5f9-f62c-40e5-988f-7d1387f1714e" providerId="ADAL" clId="{42D22450-688B-499E-8AA1-C8C16F0A9293}" dt="2023-11-08T20:03:19.140" v="224" actId="2711"/>
            <ac:spMkLst>
              <pc:docMk/>
              <pc:sldMasterMk cId="0" sldId="2147483684"/>
              <pc:sldLayoutMk cId="0" sldId="2147483685"/>
              <ac:spMk id="14" creationId="{00000000-0000-0000-0000-000000000000}"/>
            </ac:spMkLst>
          </pc:spChg>
          <pc:picChg chg="add mod">
            <ac:chgData name="Jenny Wass" userId="6b11a5f9-f62c-40e5-988f-7d1387f1714e" providerId="ADAL" clId="{42D22450-688B-499E-8AA1-C8C16F0A9293}" dt="2023-11-08T19:57:57.743" v="26" actId="14100"/>
            <ac:picMkLst>
              <pc:docMk/>
              <pc:sldMasterMk cId="0" sldId="2147483684"/>
              <pc:sldLayoutMk cId="0" sldId="2147483685"/>
              <ac:picMk id="2" creationId="{8F4171AA-A783-7E73-5BCE-0515C4A21492}"/>
            </ac:picMkLst>
          </pc:picChg>
          <pc:picChg chg="del">
            <ac:chgData name="Jenny Wass" userId="6b11a5f9-f62c-40e5-988f-7d1387f1714e" providerId="ADAL" clId="{42D22450-688B-499E-8AA1-C8C16F0A9293}" dt="2023-11-08T19:55:26.815" v="14" actId="478"/>
            <ac:picMkLst>
              <pc:docMk/>
              <pc:sldMasterMk cId="0" sldId="2147483684"/>
              <pc:sldLayoutMk cId="0" sldId="2147483685"/>
              <ac:picMk id="3073" creationId="{00000000-0000-0000-0000-000000000000}"/>
            </ac:picMkLst>
          </pc:picChg>
        </pc:sldLayoutChg>
      </pc:sldMasterChg>
    </pc:docChg>
  </pc:docChgLst>
  <pc:docChgLst>
    <pc:chgData name="Jenny Wass" userId="6b11a5f9-f62c-40e5-988f-7d1387f1714e" providerId="ADAL" clId="{39DF46B1-0D97-4139-970C-179F6B1D5DDD}"/>
    <pc:docChg chg="undo custSel modSld sldOrd">
      <pc:chgData name="Jenny Wass" userId="6b11a5f9-f62c-40e5-988f-7d1387f1714e" providerId="ADAL" clId="{39DF46B1-0D97-4139-970C-179F6B1D5DDD}" dt="2024-01-11T14:46:06.344" v="147" actId="2711"/>
      <pc:docMkLst>
        <pc:docMk/>
      </pc:docMkLst>
      <pc:sldChg chg="modSp mod ord">
        <pc:chgData name="Jenny Wass" userId="6b11a5f9-f62c-40e5-988f-7d1387f1714e" providerId="ADAL" clId="{39DF46B1-0D97-4139-970C-179F6B1D5DDD}" dt="2024-01-05T15:37:03.691" v="63" actId="20577"/>
        <pc:sldMkLst>
          <pc:docMk/>
          <pc:sldMk cId="1219837830" sldId="262"/>
        </pc:sldMkLst>
        <pc:spChg chg="mod">
          <ac:chgData name="Jenny Wass" userId="6b11a5f9-f62c-40e5-988f-7d1387f1714e" providerId="ADAL" clId="{39DF46B1-0D97-4139-970C-179F6B1D5DDD}" dt="2024-01-05T15:37:03.691" v="63" actId="20577"/>
          <ac:spMkLst>
            <pc:docMk/>
            <pc:sldMk cId="1219837830" sldId="262"/>
            <ac:spMk id="2" creationId="{00000000-0000-0000-0000-000000000000}"/>
          </ac:spMkLst>
        </pc:spChg>
      </pc:sldChg>
      <pc:sldChg chg="modSp mod">
        <pc:chgData name="Jenny Wass" userId="6b11a5f9-f62c-40e5-988f-7d1387f1714e" providerId="ADAL" clId="{39DF46B1-0D97-4139-970C-179F6B1D5DDD}" dt="2024-01-05T15:35:28.465" v="23" actId="20577"/>
        <pc:sldMkLst>
          <pc:docMk/>
          <pc:sldMk cId="700804283" sldId="263"/>
        </pc:sldMkLst>
        <pc:spChg chg="mod">
          <ac:chgData name="Jenny Wass" userId="6b11a5f9-f62c-40e5-988f-7d1387f1714e" providerId="ADAL" clId="{39DF46B1-0D97-4139-970C-179F6B1D5DDD}" dt="2024-01-05T15:35:28.465" v="23" actId="20577"/>
          <ac:spMkLst>
            <pc:docMk/>
            <pc:sldMk cId="700804283" sldId="263"/>
            <ac:spMk id="2" creationId="{00000000-0000-0000-0000-000000000000}"/>
          </ac:spMkLst>
        </pc:spChg>
      </pc:sldChg>
      <pc:sldChg chg="modSp mod ord">
        <pc:chgData name="Jenny Wass" userId="6b11a5f9-f62c-40e5-988f-7d1387f1714e" providerId="ADAL" clId="{39DF46B1-0D97-4139-970C-179F6B1D5DDD}" dt="2024-01-05T15:36:24.785" v="45"/>
        <pc:sldMkLst>
          <pc:docMk/>
          <pc:sldMk cId="2476221372" sldId="264"/>
        </pc:sldMkLst>
        <pc:spChg chg="mod">
          <ac:chgData name="Jenny Wass" userId="6b11a5f9-f62c-40e5-988f-7d1387f1714e" providerId="ADAL" clId="{39DF46B1-0D97-4139-970C-179F6B1D5DDD}" dt="2024-01-05T15:35:53.080" v="39" actId="20577"/>
          <ac:spMkLst>
            <pc:docMk/>
            <pc:sldMk cId="2476221372" sldId="264"/>
            <ac:spMk id="2" creationId="{00000000-0000-0000-0000-000000000000}"/>
          </ac:spMkLst>
        </pc:spChg>
      </pc:sldChg>
      <pc:sldChg chg="modSp mod">
        <pc:chgData name="Jenny Wass" userId="6b11a5f9-f62c-40e5-988f-7d1387f1714e" providerId="ADAL" clId="{39DF46B1-0D97-4139-970C-179F6B1D5DDD}" dt="2024-01-05T15:38:58.308" v="81" actId="20577"/>
        <pc:sldMkLst>
          <pc:docMk/>
          <pc:sldMk cId="1256643256" sldId="267"/>
        </pc:sldMkLst>
        <pc:spChg chg="mod">
          <ac:chgData name="Jenny Wass" userId="6b11a5f9-f62c-40e5-988f-7d1387f1714e" providerId="ADAL" clId="{39DF46B1-0D97-4139-970C-179F6B1D5DDD}" dt="2024-01-05T15:38:58.308" v="81" actId="20577"/>
          <ac:spMkLst>
            <pc:docMk/>
            <pc:sldMk cId="1256643256" sldId="267"/>
            <ac:spMk id="2" creationId="{00000000-0000-0000-0000-000000000000}"/>
          </ac:spMkLst>
        </pc:spChg>
      </pc:sldChg>
      <pc:sldChg chg="modSp mod">
        <pc:chgData name="Jenny Wass" userId="6b11a5f9-f62c-40e5-988f-7d1387f1714e" providerId="ADAL" clId="{39DF46B1-0D97-4139-970C-179F6B1D5DDD}" dt="2024-01-11T14:46:06.344" v="147" actId="2711"/>
        <pc:sldMkLst>
          <pc:docMk/>
          <pc:sldMk cId="25934241" sldId="278"/>
        </pc:sldMkLst>
        <pc:spChg chg="mod">
          <ac:chgData name="Jenny Wass" userId="6b11a5f9-f62c-40e5-988f-7d1387f1714e" providerId="ADAL" clId="{39DF46B1-0D97-4139-970C-179F6B1D5DDD}" dt="2024-01-11T14:46:06.344" v="147" actId="2711"/>
          <ac:spMkLst>
            <pc:docMk/>
            <pc:sldMk cId="25934241" sldId="278"/>
            <ac:spMk id="5" creationId="{00000000-0000-0000-0000-000000000000}"/>
          </ac:spMkLst>
        </pc:spChg>
      </pc:sldChg>
      <pc:sldChg chg="modSp mod ord">
        <pc:chgData name="Jenny Wass" userId="6b11a5f9-f62c-40e5-988f-7d1387f1714e" providerId="ADAL" clId="{39DF46B1-0D97-4139-970C-179F6B1D5DDD}" dt="2024-01-05T15:34:25.806" v="3" actId="20577"/>
        <pc:sldMkLst>
          <pc:docMk/>
          <pc:sldMk cId="3499885547" sldId="279"/>
        </pc:sldMkLst>
        <pc:spChg chg="mod">
          <ac:chgData name="Jenny Wass" userId="6b11a5f9-f62c-40e5-988f-7d1387f1714e" providerId="ADAL" clId="{39DF46B1-0D97-4139-970C-179F6B1D5DDD}" dt="2024-01-05T15:34:25.806" v="3" actId="20577"/>
          <ac:spMkLst>
            <pc:docMk/>
            <pc:sldMk cId="3499885547" sldId="279"/>
            <ac:spMk id="2" creationId="{00000000-0000-0000-0000-000000000000}"/>
          </ac:spMkLst>
        </pc:spChg>
      </pc:sldChg>
      <pc:sldChg chg="modSp mod">
        <pc:chgData name="Jenny Wass" userId="6b11a5f9-f62c-40e5-988f-7d1387f1714e" providerId="ADAL" clId="{39DF46B1-0D97-4139-970C-179F6B1D5DDD}" dt="2024-01-05T15:37:08.229" v="65" actId="20577"/>
        <pc:sldMkLst>
          <pc:docMk/>
          <pc:sldMk cId="3988352752" sldId="280"/>
        </pc:sldMkLst>
        <pc:spChg chg="mod">
          <ac:chgData name="Jenny Wass" userId="6b11a5f9-f62c-40e5-988f-7d1387f1714e" providerId="ADAL" clId="{39DF46B1-0D97-4139-970C-179F6B1D5DDD}" dt="2024-01-05T15:37:08.229" v="65" actId="20577"/>
          <ac:spMkLst>
            <pc:docMk/>
            <pc:sldMk cId="3988352752" sldId="280"/>
            <ac:spMk id="2" creationId="{00000000-0000-0000-0000-000000000000}"/>
          </ac:spMkLst>
        </pc:spChg>
      </pc:sldChg>
      <pc:sldChg chg="modSp mod ord">
        <pc:chgData name="Jenny Wass" userId="6b11a5f9-f62c-40e5-988f-7d1387f1714e" providerId="ADAL" clId="{39DF46B1-0D97-4139-970C-179F6B1D5DDD}" dt="2024-01-05T15:39:06.976" v="95" actId="20577"/>
        <pc:sldMkLst>
          <pc:docMk/>
          <pc:sldMk cId="2605114013" sldId="281"/>
        </pc:sldMkLst>
        <pc:spChg chg="mod">
          <ac:chgData name="Jenny Wass" userId="6b11a5f9-f62c-40e5-988f-7d1387f1714e" providerId="ADAL" clId="{39DF46B1-0D97-4139-970C-179F6B1D5DDD}" dt="2024-01-05T15:39:06.976" v="95" actId="20577"/>
          <ac:spMkLst>
            <pc:docMk/>
            <pc:sldMk cId="2605114013" sldId="281"/>
            <ac:spMk id="2" creationId="{00000000-0000-0000-0000-000000000000}"/>
          </ac:spMkLst>
        </pc:spChg>
      </pc:sldChg>
      <pc:sldChg chg="addSp delSp modSp mod">
        <pc:chgData name="Jenny Wass" userId="6b11a5f9-f62c-40e5-988f-7d1387f1714e" providerId="ADAL" clId="{39DF46B1-0D97-4139-970C-179F6B1D5DDD}" dt="2024-01-11T14:43:06.519" v="146"/>
        <pc:sldMkLst>
          <pc:docMk/>
          <pc:sldMk cId="4060059392" sldId="293"/>
        </pc:sldMkLst>
        <pc:spChg chg="add del">
          <ac:chgData name="Jenny Wass" userId="6b11a5f9-f62c-40e5-988f-7d1387f1714e" providerId="ADAL" clId="{39DF46B1-0D97-4139-970C-179F6B1D5DDD}" dt="2024-01-11T14:41:22.435" v="100" actId="26606"/>
          <ac:spMkLst>
            <pc:docMk/>
            <pc:sldMk cId="4060059392" sldId="293"/>
            <ac:spMk id="2" creationId="{00000000-0000-0000-0000-000000000000}"/>
          </ac:spMkLst>
        </pc:spChg>
        <pc:spChg chg="add mod">
          <ac:chgData name="Jenny Wass" userId="6b11a5f9-f62c-40e5-988f-7d1387f1714e" providerId="ADAL" clId="{39DF46B1-0D97-4139-970C-179F6B1D5DDD}" dt="2024-01-11T14:42:36.395" v="141" actId="1076"/>
          <ac:spMkLst>
            <pc:docMk/>
            <pc:sldMk cId="4060059392" sldId="293"/>
            <ac:spMk id="4" creationId="{99B25DD8-5C98-78DF-E14F-8871446A4FBD}"/>
          </ac:spMkLst>
        </pc:spChg>
        <pc:graphicFrameChg chg="add del">
          <ac:chgData name="Jenny Wass" userId="6b11a5f9-f62c-40e5-988f-7d1387f1714e" providerId="ADAL" clId="{39DF46B1-0D97-4139-970C-179F6B1D5DDD}" dt="2024-01-11T14:41:22.426" v="99" actId="26606"/>
          <ac:graphicFrameMkLst>
            <pc:docMk/>
            <pc:sldMk cId="4060059392" sldId="293"/>
            <ac:graphicFrameMk id="5" creationId="{0376CCCF-30A9-0379-FC17-4D0475853441}"/>
          </ac:graphicFrameMkLst>
        </pc:graphicFrameChg>
        <pc:graphicFrameChg chg="add mod modGraphic">
          <ac:chgData name="Jenny Wass" userId="6b11a5f9-f62c-40e5-988f-7d1387f1714e" providerId="ADAL" clId="{39DF46B1-0D97-4139-970C-179F6B1D5DDD}" dt="2024-01-11T14:43:06.519" v="146"/>
          <ac:graphicFrameMkLst>
            <pc:docMk/>
            <pc:sldMk cId="4060059392" sldId="293"/>
            <ac:graphicFrameMk id="7" creationId="{75D14FE3-695E-7312-621D-E8A5EADF17E4}"/>
          </ac:graphicFrameMkLst>
        </pc:graphicFrameChg>
        <pc:picChg chg="add mod">
          <ac:chgData name="Jenny Wass" userId="6b11a5f9-f62c-40e5-988f-7d1387f1714e" providerId="ADAL" clId="{39DF46B1-0D97-4139-970C-179F6B1D5DDD}" dt="2024-01-11T14:41:33.277" v="103" actId="14100"/>
          <ac:picMkLst>
            <pc:docMk/>
            <pc:sldMk cId="4060059392" sldId="293"/>
            <ac:picMk id="3" creationId="{7627B6FB-1EB7-62C6-28A9-BEBF78E3D7BA}"/>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DE8A27-FF10-4A09-A330-183A22B5DED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59A8AECF-76A9-4B58-8841-E2E253706484}">
      <dgm:prSet/>
      <dgm:spPr/>
      <dgm:t>
        <a:bodyPr/>
        <a:lstStyle/>
        <a:p>
          <a:pPr>
            <a:lnSpc>
              <a:spcPct val="100000"/>
            </a:lnSpc>
          </a:pPr>
          <a:r>
            <a:rPr lang="en-GB" dirty="0"/>
            <a:t>To help develop children’s fluency in mathematics, we ask them to learn Key Instant Recall Facts (KIRFs) each half term.  We suggest children practise their KIRFs at least 3 times a week to build fluency and confidence. </a:t>
          </a:r>
          <a:endParaRPr lang="en-US" dirty="0"/>
        </a:p>
      </dgm:t>
    </dgm:pt>
    <dgm:pt modelId="{49A09586-446A-419D-9BD3-4CA7E0CC90D8}" type="parTrans" cxnId="{12C8E33A-D65A-4024-A874-CB670C9BC35E}">
      <dgm:prSet/>
      <dgm:spPr/>
      <dgm:t>
        <a:bodyPr/>
        <a:lstStyle/>
        <a:p>
          <a:endParaRPr lang="en-US"/>
        </a:p>
      </dgm:t>
    </dgm:pt>
    <dgm:pt modelId="{B16F90B0-8AEE-4BA4-8F23-ACCD56CA7B0F}" type="sibTrans" cxnId="{12C8E33A-D65A-4024-A874-CB670C9BC35E}">
      <dgm:prSet/>
      <dgm:spPr/>
      <dgm:t>
        <a:bodyPr/>
        <a:lstStyle/>
        <a:p>
          <a:endParaRPr lang="en-US"/>
        </a:p>
      </dgm:t>
    </dgm:pt>
    <dgm:pt modelId="{3CC0CF17-19DA-4E15-8736-8C8B8B9A2720}">
      <dgm:prSet/>
      <dgm:spPr/>
      <dgm:t>
        <a:bodyPr/>
        <a:lstStyle/>
        <a:p>
          <a:pPr>
            <a:lnSpc>
              <a:spcPct val="100000"/>
            </a:lnSpc>
          </a:pPr>
          <a:r>
            <a:rPr lang="en-GB"/>
            <a:t>The lists of KIRFs align with the National Curriculum for Maths.  They are intended to be aspirational and encourage children to be confident mathematicians. </a:t>
          </a:r>
          <a:endParaRPr lang="en-US"/>
        </a:p>
      </dgm:t>
    </dgm:pt>
    <dgm:pt modelId="{92DAAB72-FF44-4167-8939-EAF09890CD12}" type="parTrans" cxnId="{472C9B55-94C9-45AF-AC0D-807C4567BF22}">
      <dgm:prSet/>
      <dgm:spPr/>
      <dgm:t>
        <a:bodyPr/>
        <a:lstStyle/>
        <a:p>
          <a:endParaRPr lang="en-US"/>
        </a:p>
      </dgm:t>
    </dgm:pt>
    <dgm:pt modelId="{5D4B3057-186A-4A53-A21C-A47647885830}" type="sibTrans" cxnId="{472C9B55-94C9-45AF-AC0D-807C4567BF22}">
      <dgm:prSet/>
      <dgm:spPr/>
      <dgm:t>
        <a:bodyPr/>
        <a:lstStyle/>
        <a:p>
          <a:endParaRPr lang="en-US"/>
        </a:p>
      </dgm:t>
    </dgm:pt>
    <dgm:pt modelId="{BCF358A5-DC6F-464B-AED6-7E2FEF395DD5}" type="pres">
      <dgm:prSet presAssocID="{AADE8A27-FF10-4A09-A330-183A22B5DED3}" presName="root" presStyleCnt="0">
        <dgm:presLayoutVars>
          <dgm:dir/>
          <dgm:resizeHandles val="exact"/>
        </dgm:presLayoutVars>
      </dgm:prSet>
      <dgm:spPr/>
    </dgm:pt>
    <dgm:pt modelId="{89F5355F-6695-42A0-A98A-F75E3112485E}" type="pres">
      <dgm:prSet presAssocID="{59A8AECF-76A9-4B58-8841-E2E253706484}" presName="compNode" presStyleCnt="0"/>
      <dgm:spPr/>
    </dgm:pt>
    <dgm:pt modelId="{49E36379-A451-4540-9588-F5CC0244B60C}" type="pres">
      <dgm:prSet presAssocID="{59A8AECF-76A9-4B58-8841-E2E25370648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DFD3E9C6-B4F7-4E4E-BAF5-B00A3DE82D68}" type="pres">
      <dgm:prSet presAssocID="{59A8AECF-76A9-4B58-8841-E2E253706484}" presName="spaceRect" presStyleCnt="0"/>
      <dgm:spPr/>
    </dgm:pt>
    <dgm:pt modelId="{6697E51E-C3EC-42D3-9748-AF2681AF385B}" type="pres">
      <dgm:prSet presAssocID="{59A8AECF-76A9-4B58-8841-E2E253706484}" presName="textRect" presStyleLbl="revTx" presStyleIdx="0" presStyleCnt="2">
        <dgm:presLayoutVars>
          <dgm:chMax val="1"/>
          <dgm:chPref val="1"/>
        </dgm:presLayoutVars>
      </dgm:prSet>
      <dgm:spPr/>
    </dgm:pt>
    <dgm:pt modelId="{B4BC82E1-4B96-440D-AE16-3746954A3FB7}" type="pres">
      <dgm:prSet presAssocID="{B16F90B0-8AEE-4BA4-8F23-ACCD56CA7B0F}" presName="sibTrans" presStyleCnt="0"/>
      <dgm:spPr/>
    </dgm:pt>
    <dgm:pt modelId="{4B6711D4-3F18-4A07-BF8A-FDE5128EDABA}" type="pres">
      <dgm:prSet presAssocID="{3CC0CF17-19DA-4E15-8736-8C8B8B9A2720}" presName="compNode" presStyleCnt="0"/>
      <dgm:spPr/>
    </dgm:pt>
    <dgm:pt modelId="{1A8935AB-F223-4EE7-83C7-B9701AC9F380}" type="pres">
      <dgm:prSet presAssocID="{3CC0CF17-19DA-4E15-8736-8C8B8B9A272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A8CD71D4-3659-4DCB-B85E-EBB58DED4B10}" type="pres">
      <dgm:prSet presAssocID="{3CC0CF17-19DA-4E15-8736-8C8B8B9A2720}" presName="spaceRect" presStyleCnt="0"/>
      <dgm:spPr/>
    </dgm:pt>
    <dgm:pt modelId="{DB6BC28F-A016-478C-A25D-1BB73BC7CD2A}" type="pres">
      <dgm:prSet presAssocID="{3CC0CF17-19DA-4E15-8736-8C8B8B9A2720}" presName="textRect" presStyleLbl="revTx" presStyleIdx="1" presStyleCnt="2">
        <dgm:presLayoutVars>
          <dgm:chMax val="1"/>
          <dgm:chPref val="1"/>
        </dgm:presLayoutVars>
      </dgm:prSet>
      <dgm:spPr/>
    </dgm:pt>
  </dgm:ptLst>
  <dgm:cxnLst>
    <dgm:cxn modelId="{12C8E33A-D65A-4024-A874-CB670C9BC35E}" srcId="{AADE8A27-FF10-4A09-A330-183A22B5DED3}" destId="{59A8AECF-76A9-4B58-8841-E2E253706484}" srcOrd="0" destOrd="0" parTransId="{49A09586-446A-419D-9BD3-4CA7E0CC90D8}" sibTransId="{B16F90B0-8AEE-4BA4-8F23-ACCD56CA7B0F}"/>
    <dgm:cxn modelId="{472C9B55-94C9-45AF-AC0D-807C4567BF22}" srcId="{AADE8A27-FF10-4A09-A330-183A22B5DED3}" destId="{3CC0CF17-19DA-4E15-8736-8C8B8B9A2720}" srcOrd="1" destOrd="0" parTransId="{92DAAB72-FF44-4167-8939-EAF09890CD12}" sibTransId="{5D4B3057-186A-4A53-A21C-A47647885830}"/>
    <dgm:cxn modelId="{B1CADE9B-6835-4BE6-8AD5-4D157E5A121A}" type="presOf" srcId="{59A8AECF-76A9-4B58-8841-E2E253706484}" destId="{6697E51E-C3EC-42D3-9748-AF2681AF385B}" srcOrd="0" destOrd="0" presId="urn:microsoft.com/office/officeart/2018/2/layout/IconLabelList"/>
    <dgm:cxn modelId="{034B28A4-AA0E-4A6F-8145-75E7A1D184B4}" type="presOf" srcId="{3CC0CF17-19DA-4E15-8736-8C8B8B9A2720}" destId="{DB6BC28F-A016-478C-A25D-1BB73BC7CD2A}" srcOrd="0" destOrd="0" presId="urn:microsoft.com/office/officeart/2018/2/layout/IconLabelList"/>
    <dgm:cxn modelId="{D942A4BD-7618-499D-8EC6-B2CDE2D8245D}" type="presOf" srcId="{AADE8A27-FF10-4A09-A330-183A22B5DED3}" destId="{BCF358A5-DC6F-464B-AED6-7E2FEF395DD5}" srcOrd="0" destOrd="0" presId="urn:microsoft.com/office/officeart/2018/2/layout/IconLabelList"/>
    <dgm:cxn modelId="{A3020519-0721-4189-BF77-26C21933008F}" type="presParOf" srcId="{BCF358A5-DC6F-464B-AED6-7E2FEF395DD5}" destId="{89F5355F-6695-42A0-A98A-F75E3112485E}" srcOrd="0" destOrd="0" presId="urn:microsoft.com/office/officeart/2018/2/layout/IconLabelList"/>
    <dgm:cxn modelId="{43D73EE5-FE0E-49F1-AD93-C4896052770C}" type="presParOf" srcId="{89F5355F-6695-42A0-A98A-F75E3112485E}" destId="{49E36379-A451-4540-9588-F5CC0244B60C}" srcOrd="0" destOrd="0" presId="urn:microsoft.com/office/officeart/2018/2/layout/IconLabelList"/>
    <dgm:cxn modelId="{DE353F50-4180-4587-B104-1085B74255FB}" type="presParOf" srcId="{89F5355F-6695-42A0-A98A-F75E3112485E}" destId="{DFD3E9C6-B4F7-4E4E-BAF5-B00A3DE82D68}" srcOrd="1" destOrd="0" presId="urn:microsoft.com/office/officeart/2018/2/layout/IconLabelList"/>
    <dgm:cxn modelId="{F28DC4E3-AF0B-4D63-8CC1-8C9AF0618E81}" type="presParOf" srcId="{89F5355F-6695-42A0-A98A-F75E3112485E}" destId="{6697E51E-C3EC-42D3-9748-AF2681AF385B}" srcOrd="2" destOrd="0" presId="urn:microsoft.com/office/officeart/2018/2/layout/IconLabelList"/>
    <dgm:cxn modelId="{90077931-BCCB-45DA-B57F-C7551FA7790B}" type="presParOf" srcId="{BCF358A5-DC6F-464B-AED6-7E2FEF395DD5}" destId="{B4BC82E1-4B96-440D-AE16-3746954A3FB7}" srcOrd="1" destOrd="0" presId="urn:microsoft.com/office/officeart/2018/2/layout/IconLabelList"/>
    <dgm:cxn modelId="{FC0878EC-39EE-4258-96B8-71E68DDF3A3D}" type="presParOf" srcId="{BCF358A5-DC6F-464B-AED6-7E2FEF395DD5}" destId="{4B6711D4-3F18-4A07-BF8A-FDE5128EDABA}" srcOrd="2" destOrd="0" presId="urn:microsoft.com/office/officeart/2018/2/layout/IconLabelList"/>
    <dgm:cxn modelId="{0B2D03A6-5F7C-434B-80DC-89E6FCB3D60A}" type="presParOf" srcId="{4B6711D4-3F18-4A07-BF8A-FDE5128EDABA}" destId="{1A8935AB-F223-4EE7-83C7-B9701AC9F380}" srcOrd="0" destOrd="0" presId="urn:microsoft.com/office/officeart/2018/2/layout/IconLabelList"/>
    <dgm:cxn modelId="{6E10314B-C527-4795-B130-E05BC683393E}" type="presParOf" srcId="{4B6711D4-3F18-4A07-BF8A-FDE5128EDABA}" destId="{A8CD71D4-3659-4DCB-B85E-EBB58DED4B10}" srcOrd="1" destOrd="0" presId="urn:microsoft.com/office/officeart/2018/2/layout/IconLabelList"/>
    <dgm:cxn modelId="{C994C1AB-4F9C-49C2-BB99-885F790DE36A}" type="presParOf" srcId="{4B6711D4-3F18-4A07-BF8A-FDE5128EDABA}" destId="{DB6BC28F-A016-478C-A25D-1BB73BC7CD2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36379-A451-4540-9588-F5CC0244B60C}">
      <dsp:nvSpPr>
        <dsp:cNvPr id="0" name=""/>
        <dsp:cNvSpPr/>
      </dsp:nvSpPr>
      <dsp:spPr>
        <a:xfrm>
          <a:off x="741972" y="856862"/>
          <a:ext cx="1164375" cy="1164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97E51E-C3EC-42D3-9748-AF2681AF385B}">
      <dsp:nvSpPr>
        <dsp:cNvPr id="0" name=""/>
        <dsp:cNvSpPr/>
      </dsp:nvSpPr>
      <dsp:spPr>
        <a:xfrm>
          <a:off x="30409" y="2401609"/>
          <a:ext cx="2587500"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To help develop children’s fluency in mathematics, we ask them to learn Key Instant Recall Facts (KIRFs) each half term.  We suggest children practise their KIRFs at least 3 times a week to build fluency and confidence. </a:t>
          </a:r>
          <a:endParaRPr lang="en-US" sz="1100" kern="1200" dirty="0"/>
        </a:p>
      </dsp:txBody>
      <dsp:txXfrm>
        <a:off x="30409" y="2401609"/>
        <a:ext cx="2587500" cy="990000"/>
      </dsp:txXfrm>
    </dsp:sp>
    <dsp:sp modelId="{1A8935AB-F223-4EE7-83C7-B9701AC9F380}">
      <dsp:nvSpPr>
        <dsp:cNvPr id="0" name=""/>
        <dsp:cNvSpPr/>
      </dsp:nvSpPr>
      <dsp:spPr>
        <a:xfrm>
          <a:off x="3782284" y="856862"/>
          <a:ext cx="1164375" cy="1164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6BC28F-A016-478C-A25D-1BB73BC7CD2A}">
      <dsp:nvSpPr>
        <dsp:cNvPr id="0" name=""/>
        <dsp:cNvSpPr/>
      </dsp:nvSpPr>
      <dsp:spPr>
        <a:xfrm>
          <a:off x="3070722" y="2401609"/>
          <a:ext cx="2587500"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The lists of KIRFs align with the National Curriculum for Maths.  They are intended to be aspirational and encourage children to be confident mathematicians. </a:t>
          </a:r>
          <a:endParaRPr lang="en-US" sz="1100" kern="1200"/>
        </a:p>
      </dsp:txBody>
      <dsp:txXfrm>
        <a:off x="3070722" y="2401609"/>
        <a:ext cx="2587500" cy="99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37BB22-95CC-410F-A02F-6B36ACA369B9}" type="datetimeFigureOut">
              <a:rPr lang="en-GB" smtClean="0"/>
              <a:t>16/03/2024</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73AB89-2F34-416F-AD91-84B5E9A11F22}" type="slidenum">
              <a:rPr lang="en-GB" smtClean="0"/>
              <a:t>‹#›</a:t>
            </a:fld>
            <a:endParaRPr lang="en-GB"/>
          </a:p>
        </p:txBody>
      </p:sp>
    </p:spTree>
    <p:extLst>
      <p:ext uri="{BB962C8B-B14F-4D97-AF65-F5344CB8AC3E}">
        <p14:creationId xmlns:p14="http://schemas.microsoft.com/office/powerpoint/2010/main" val="3407726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latin typeface="Sassoon Infant Std" panose="020B0503020103030203" pitchFamily="34" charset="0"/>
              </a:rPr>
              <a:t>Key</a:t>
            </a:r>
            <a:r>
              <a:rPr lang="en-US" baseline="0" dirty="0">
                <a:latin typeface="Sassoon Infant Std" panose="020B0503020103030203" pitchFamily="34" charset="0"/>
              </a:rPr>
              <a:t> Instant Recall Facts</a:t>
            </a:r>
            <a:endParaRPr lang="en-US" dirty="0">
              <a:latin typeface="Sassoon Infant Std" panose="020B0503020103030203" pitchFamily="34" charset="0"/>
            </a:endParaRPr>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Sassoon Infant Std" panose="020B0503020103030203"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pic>
        <p:nvPicPr>
          <p:cNvPr id="2" name="Picture 1">
            <a:extLst>
              <a:ext uri="{FF2B5EF4-FFF2-40B4-BE49-F238E27FC236}">
                <a16:creationId xmlns:a16="http://schemas.microsoft.com/office/drawing/2014/main" id="{8F4171AA-A783-7E73-5BCE-0515C4A21492}"/>
              </a:ext>
            </a:extLst>
          </p:cNvPr>
          <p:cNvPicPr/>
          <p:nvPr userDrawn="1"/>
        </p:nvPicPr>
        <p:blipFill>
          <a:blip r:embed="rId2">
            <a:extLst>
              <a:ext uri="{28A0092B-C50C-407E-A947-70E740481C1C}">
                <a14:useLocalDpi xmlns:a14="http://schemas.microsoft.com/office/drawing/2010/main" val="0"/>
              </a:ext>
            </a:extLst>
          </a:blip>
          <a:stretch>
            <a:fillRect/>
          </a:stretch>
        </p:blipFill>
        <p:spPr>
          <a:xfrm>
            <a:off x="188640" y="217328"/>
            <a:ext cx="1152128" cy="1042304"/>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16/03/2024</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627B6FB-1EB7-62C6-28A9-BEBF78E3D7BA}"/>
              </a:ext>
            </a:extLst>
          </p:cNvPr>
          <p:cNvPicPr/>
          <p:nvPr/>
        </p:nvPicPr>
        <p:blipFill>
          <a:blip r:embed="rId2">
            <a:extLst>
              <a:ext uri="{28A0092B-C50C-407E-A947-70E740481C1C}">
                <a14:useLocalDpi xmlns:a14="http://schemas.microsoft.com/office/drawing/2010/main" val="0"/>
              </a:ext>
            </a:extLst>
          </a:blip>
          <a:stretch>
            <a:fillRect/>
          </a:stretch>
        </p:blipFill>
        <p:spPr>
          <a:xfrm>
            <a:off x="2636912" y="232966"/>
            <a:ext cx="1018411" cy="1170682"/>
          </a:xfrm>
          <a:prstGeom prst="rect">
            <a:avLst/>
          </a:prstGeom>
        </p:spPr>
      </p:pic>
      <p:graphicFrame>
        <p:nvGraphicFramePr>
          <p:cNvPr id="7" name="TextBox 1">
            <a:extLst>
              <a:ext uri="{FF2B5EF4-FFF2-40B4-BE49-F238E27FC236}">
                <a16:creationId xmlns:a16="http://schemas.microsoft.com/office/drawing/2014/main" id="{75D14FE3-695E-7312-621D-E8A5EADF17E4}"/>
              </a:ext>
            </a:extLst>
          </p:cNvPr>
          <p:cNvGraphicFramePr/>
          <p:nvPr>
            <p:extLst>
              <p:ext uri="{D42A27DB-BD31-4B8C-83A1-F6EECF244321}">
                <p14:modId xmlns:p14="http://schemas.microsoft.com/office/powerpoint/2010/main" val="1016815469"/>
              </p:ext>
            </p:extLst>
          </p:nvPr>
        </p:nvGraphicFramePr>
        <p:xfrm>
          <a:off x="620688" y="2699792"/>
          <a:ext cx="5688632"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9B25DD8-5C98-78DF-E14F-8871446A4FBD}"/>
              </a:ext>
            </a:extLst>
          </p:cNvPr>
          <p:cNvSpPr txBox="1"/>
          <p:nvPr/>
        </p:nvSpPr>
        <p:spPr>
          <a:xfrm>
            <a:off x="1304764" y="1987745"/>
            <a:ext cx="4248472" cy="646331"/>
          </a:xfrm>
          <a:prstGeom prst="rect">
            <a:avLst/>
          </a:prstGeom>
          <a:noFill/>
        </p:spPr>
        <p:txBody>
          <a:bodyPr wrap="square" rtlCol="0">
            <a:spAutoFit/>
          </a:bodyPr>
          <a:lstStyle/>
          <a:p>
            <a:pPr algn="ctr"/>
            <a:r>
              <a:rPr lang="en-GB" b="1" dirty="0">
                <a:latin typeface="Sassoon Infant Std" panose="020B0503020103030203" pitchFamily="34" charset="0"/>
              </a:rPr>
              <a:t>Year 4</a:t>
            </a:r>
          </a:p>
          <a:p>
            <a:pPr algn="ctr"/>
            <a:r>
              <a:rPr lang="en-GB" b="1" dirty="0">
                <a:latin typeface="Sassoon Infant Std" panose="020B0503020103030203" pitchFamily="34" charset="0"/>
              </a:rPr>
              <a:t>Key Instant Recall Facts (KIRFs)</a:t>
            </a:r>
          </a:p>
        </p:txBody>
      </p:sp>
    </p:spTree>
    <p:extLst>
      <p:ext uri="{BB962C8B-B14F-4D97-AF65-F5344CB8AC3E}">
        <p14:creationId xmlns:p14="http://schemas.microsoft.com/office/powerpoint/2010/main" val="406005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Autumn 1</a:t>
            </a:r>
          </a:p>
        </p:txBody>
      </p:sp>
      <p:sp>
        <p:nvSpPr>
          <p:cNvPr id="3" name="Text Placeholder 2"/>
          <p:cNvSpPr>
            <a:spLocks noGrp="1"/>
          </p:cNvSpPr>
          <p:nvPr>
            <p:ph type="body" sz="quarter" idx="11"/>
          </p:nvPr>
        </p:nvSpPr>
        <p:spPr>
          <a:xfrm>
            <a:off x="542148" y="1548730"/>
            <a:ext cx="5975946" cy="504479"/>
          </a:xfrm>
        </p:spPr>
        <p:txBody>
          <a:bodyPr>
            <a:normAutofit fontScale="92500"/>
          </a:bodyPr>
          <a:lstStyle/>
          <a:p>
            <a:r>
              <a:rPr lang="en-GB" dirty="0"/>
              <a:t>I know the multiplication and division facts for the 3, 4 and 8 times table.</a:t>
            </a:r>
          </a:p>
        </p:txBody>
      </p:sp>
      <p:sp>
        <p:nvSpPr>
          <p:cNvPr id="4" name="Text Placeholder 3"/>
          <p:cNvSpPr>
            <a:spLocks noGrp="1"/>
          </p:cNvSpPr>
          <p:nvPr>
            <p:ph type="body" sz="quarter" idx="12"/>
          </p:nvPr>
        </p:nvSpPr>
        <p:spPr/>
        <p:txBody>
          <a:bodyPr>
            <a:normAutofit fontScale="850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your  threes </a:t>
            </a:r>
            <a:r>
              <a:rPr lang="en-GB" altLang="en-US" dirty="0">
                <a:cs typeface="Arial" pitchFamily="34" charset="0"/>
              </a:rPr>
              <a:t>– Multiplying a number by 6 is the same as multiplying by 3 and then doubling the answer. 7 </a:t>
            </a:r>
            <a:r>
              <a:rPr lang="en-GB" dirty="0"/>
              <a:t>× 3 = 21 and </a:t>
            </a:r>
            <a:r>
              <a:rPr lang="en-GB" altLang="en-US" dirty="0">
                <a:cs typeface="Arial" pitchFamily="34" charset="0"/>
              </a:rPr>
              <a:t>double 21 is 42, so 7 </a:t>
            </a:r>
            <a:r>
              <a:rPr lang="en-GB" dirty="0"/>
              <a:t>× 6 = 42.</a:t>
            </a:r>
            <a:endParaRPr lang="en-GB" dirty="0">
              <a:cs typeface="Arial" pitchFamily="34" charset="0"/>
            </a:endParaRP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6 = 18), 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dividend to describe the number that is divided. E.g. 72</a:t>
            </a:r>
            <a:r>
              <a:rPr lang="en-GB" dirty="0"/>
              <a:t> ÷ 12 = 6 the dividend is 72.</a:t>
            </a:r>
          </a:p>
          <a:p>
            <a:pPr eaLnBrk="0" fontAlgn="base" hangingPunct="0">
              <a:spcBef>
                <a:spcPct val="0"/>
              </a:spcBef>
              <a:spcAft>
                <a:spcPct val="0"/>
              </a:spcAft>
              <a:buClrTx/>
              <a:buSzTx/>
            </a:pPr>
            <a:endParaRPr lang="en-GB" dirty="0"/>
          </a:p>
          <a:p>
            <a:pPr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eaLnBrk="0" fontAlgn="base" hangingPunct="0">
              <a:spcBef>
                <a:spcPct val="0"/>
              </a:spcBef>
              <a:spcAft>
                <a:spcPct val="0"/>
              </a:spcAft>
              <a:buClrTx/>
              <a:buSzTx/>
            </a:pPr>
            <a:endParaRPr lang="en-GB" dirty="0"/>
          </a:p>
          <a:p>
            <a:pPr eaLnBrk="0" fontAlgn="base" hangingPunct="0">
              <a:spcBef>
                <a:spcPct val="0"/>
              </a:spcBef>
              <a:spcAft>
                <a:spcPct val="0"/>
              </a:spcAft>
              <a:buClrTx/>
              <a:buSzTx/>
            </a:pPr>
            <a:endParaRPr lang="en-GB" altLang="en-US" dirty="0"/>
          </a:p>
        </p:txBody>
      </p:sp>
      <p:sp>
        <p:nvSpPr>
          <p:cNvPr id="6" name="Text Placeholder 5"/>
          <p:cNvSpPr>
            <a:spLocks noGrp="1"/>
          </p:cNvSpPr>
          <p:nvPr>
            <p:ph type="body" sz="quarter" idx="14"/>
          </p:nvPr>
        </p:nvSpPr>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6</a:t>
            </a:r>
            <a:r>
              <a:rPr lang="en-GB" u="none" dirty="0"/>
              <a:t> times </a:t>
            </a:r>
            <a:r>
              <a:rPr lang="en-GB" b="0" u="none" dirty="0"/>
              <a:t>8?</a:t>
            </a:r>
          </a:p>
          <a:p>
            <a:pPr algn="l"/>
            <a:r>
              <a:rPr lang="en-GB" b="0" u="none" dirty="0"/>
              <a:t>What is 24 </a:t>
            </a:r>
            <a:r>
              <a:rPr lang="en-GB" u="none" dirty="0"/>
              <a:t>divided by </a:t>
            </a:r>
            <a:r>
              <a:rPr lang="en-GB" b="0" u="none" dirty="0"/>
              <a:t>6?</a:t>
            </a:r>
          </a:p>
        </p:txBody>
      </p:sp>
      <p:pic>
        <p:nvPicPr>
          <p:cNvPr id="5" name="Picture 4" descr="A colorful text with black border&#10;&#10;Description automatically generated">
            <a:extLst>
              <a:ext uri="{FF2B5EF4-FFF2-40B4-BE49-F238E27FC236}">
                <a16:creationId xmlns:a16="http://schemas.microsoft.com/office/drawing/2014/main" id="{38814F01-2E8E-C59B-D6FC-430B55E44D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8698" y="8294136"/>
            <a:ext cx="919454" cy="327054"/>
          </a:xfrm>
          <a:prstGeom prst="rect">
            <a:avLst/>
          </a:prstGeom>
        </p:spPr>
      </p:pic>
      <p:graphicFrame>
        <p:nvGraphicFramePr>
          <p:cNvPr id="17" name="Content Placeholder 16">
            <a:extLst>
              <a:ext uri="{FF2B5EF4-FFF2-40B4-BE49-F238E27FC236}">
                <a16:creationId xmlns:a16="http://schemas.microsoft.com/office/drawing/2014/main" id="{F47045EC-5AED-9670-DDE3-5C0FEEAC6937}"/>
              </a:ext>
            </a:extLst>
          </p:cNvPr>
          <p:cNvGraphicFramePr>
            <a:graphicFrameLocks noGrp="1"/>
          </p:cNvGraphicFramePr>
          <p:nvPr>
            <p:ph sz="quarter" idx="13"/>
            <p:extLst>
              <p:ext uri="{D42A27DB-BD31-4B8C-83A1-F6EECF244321}">
                <p14:modId xmlns:p14="http://schemas.microsoft.com/office/powerpoint/2010/main" val="166898456"/>
              </p:ext>
            </p:extLst>
          </p:nvPr>
        </p:nvGraphicFramePr>
        <p:xfrm>
          <a:off x="719138" y="2555875"/>
          <a:ext cx="3213918" cy="3384277"/>
        </p:xfrm>
        <a:graphic>
          <a:graphicData uri="http://schemas.openxmlformats.org/drawingml/2006/table">
            <a:tbl>
              <a:tblPr firstRow="1" bandRow="1">
                <a:tableStyleId>{5C22544A-7EE6-4342-B048-85BDC9FD1C3A}</a:tableStyleId>
              </a:tblPr>
              <a:tblGrid>
                <a:gridCol w="1071306">
                  <a:extLst>
                    <a:ext uri="{9D8B030D-6E8A-4147-A177-3AD203B41FA5}">
                      <a16:colId xmlns:a16="http://schemas.microsoft.com/office/drawing/2014/main" val="2286534391"/>
                    </a:ext>
                  </a:extLst>
                </a:gridCol>
                <a:gridCol w="1071306">
                  <a:extLst>
                    <a:ext uri="{9D8B030D-6E8A-4147-A177-3AD203B41FA5}">
                      <a16:colId xmlns:a16="http://schemas.microsoft.com/office/drawing/2014/main" val="2635807013"/>
                    </a:ext>
                  </a:extLst>
                </a:gridCol>
                <a:gridCol w="1071306">
                  <a:extLst>
                    <a:ext uri="{9D8B030D-6E8A-4147-A177-3AD203B41FA5}">
                      <a16:colId xmlns:a16="http://schemas.microsoft.com/office/drawing/2014/main" val="1604067967"/>
                    </a:ext>
                  </a:extLst>
                </a:gridCol>
              </a:tblGrid>
              <a:tr h="260329">
                <a:tc>
                  <a:txBody>
                    <a:bodyPr/>
                    <a:lstStyle/>
                    <a:p>
                      <a:r>
                        <a:rPr lang="en-GB" sz="1100" dirty="0"/>
                        <a:t>3</a:t>
                      </a:r>
                    </a:p>
                  </a:txBody>
                  <a:tcPr/>
                </a:tc>
                <a:tc>
                  <a:txBody>
                    <a:bodyPr/>
                    <a:lstStyle/>
                    <a:p>
                      <a:r>
                        <a:rPr lang="en-GB" sz="1100" dirty="0"/>
                        <a:t>4</a:t>
                      </a:r>
                    </a:p>
                  </a:txBody>
                  <a:tcPr/>
                </a:tc>
                <a:tc>
                  <a:txBody>
                    <a:bodyPr/>
                    <a:lstStyle/>
                    <a:p>
                      <a:r>
                        <a:rPr lang="en-GB" sz="1100" dirty="0"/>
                        <a:t>8</a:t>
                      </a:r>
                    </a:p>
                  </a:txBody>
                  <a:tcPr/>
                </a:tc>
                <a:extLst>
                  <a:ext uri="{0D108BD9-81ED-4DB2-BD59-A6C34878D82A}">
                    <a16:rowId xmlns:a16="http://schemas.microsoft.com/office/drawing/2014/main" val="2762885074"/>
                  </a:ext>
                </a:extLst>
              </a:tr>
              <a:tr h="260329">
                <a:tc>
                  <a:txBody>
                    <a:bodyPr/>
                    <a:lstStyle/>
                    <a:p>
                      <a:r>
                        <a:rPr lang="en-GB" sz="1100" dirty="0"/>
                        <a:t>1x3=3</a:t>
                      </a:r>
                    </a:p>
                  </a:txBody>
                  <a:tcPr/>
                </a:tc>
                <a:tc>
                  <a:txBody>
                    <a:bodyPr/>
                    <a:lstStyle/>
                    <a:p>
                      <a:r>
                        <a:rPr lang="en-GB" sz="1100" dirty="0"/>
                        <a:t>1x4=4</a:t>
                      </a:r>
                    </a:p>
                  </a:txBody>
                  <a:tcPr/>
                </a:tc>
                <a:tc>
                  <a:txBody>
                    <a:bodyPr/>
                    <a:lstStyle/>
                    <a:p>
                      <a:r>
                        <a:rPr lang="en-GB" sz="1100" dirty="0"/>
                        <a:t>1x8=8</a:t>
                      </a:r>
                    </a:p>
                  </a:txBody>
                  <a:tcPr/>
                </a:tc>
                <a:extLst>
                  <a:ext uri="{0D108BD9-81ED-4DB2-BD59-A6C34878D82A}">
                    <a16:rowId xmlns:a16="http://schemas.microsoft.com/office/drawing/2014/main" val="779889469"/>
                  </a:ext>
                </a:extLst>
              </a:tr>
              <a:tr h="260329">
                <a:tc>
                  <a:txBody>
                    <a:bodyPr/>
                    <a:lstStyle/>
                    <a:p>
                      <a:r>
                        <a:rPr lang="en-GB" sz="1100" dirty="0"/>
                        <a:t>2x3=6</a:t>
                      </a:r>
                    </a:p>
                  </a:txBody>
                  <a:tcPr/>
                </a:tc>
                <a:tc>
                  <a:txBody>
                    <a:bodyPr/>
                    <a:lstStyle/>
                    <a:p>
                      <a:r>
                        <a:rPr lang="en-GB" sz="1100" dirty="0"/>
                        <a:t>2x4=8</a:t>
                      </a:r>
                    </a:p>
                  </a:txBody>
                  <a:tcPr/>
                </a:tc>
                <a:tc>
                  <a:txBody>
                    <a:bodyPr/>
                    <a:lstStyle/>
                    <a:p>
                      <a:r>
                        <a:rPr lang="en-GB" sz="1100" dirty="0"/>
                        <a:t>2x8=16</a:t>
                      </a:r>
                    </a:p>
                  </a:txBody>
                  <a:tcPr/>
                </a:tc>
                <a:extLst>
                  <a:ext uri="{0D108BD9-81ED-4DB2-BD59-A6C34878D82A}">
                    <a16:rowId xmlns:a16="http://schemas.microsoft.com/office/drawing/2014/main" val="1247982282"/>
                  </a:ext>
                </a:extLst>
              </a:tr>
              <a:tr h="260329">
                <a:tc>
                  <a:txBody>
                    <a:bodyPr/>
                    <a:lstStyle/>
                    <a:p>
                      <a:r>
                        <a:rPr lang="en-GB" sz="1100" dirty="0"/>
                        <a:t>3x3=9</a:t>
                      </a:r>
                    </a:p>
                  </a:txBody>
                  <a:tcPr/>
                </a:tc>
                <a:tc>
                  <a:txBody>
                    <a:bodyPr/>
                    <a:lstStyle/>
                    <a:p>
                      <a:r>
                        <a:rPr lang="en-GB" sz="1100" dirty="0"/>
                        <a:t>3x4=12</a:t>
                      </a:r>
                    </a:p>
                  </a:txBody>
                  <a:tcPr/>
                </a:tc>
                <a:tc>
                  <a:txBody>
                    <a:bodyPr/>
                    <a:lstStyle/>
                    <a:p>
                      <a:r>
                        <a:rPr lang="en-GB" sz="1100" dirty="0"/>
                        <a:t>3x8=24</a:t>
                      </a:r>
                    </a:p>
                  </a:txBody>
                  <a:tcPr/>
                </a:tc>
                <a:extLst>
                  <a:ext uri="{0D108BD9-81ED-4DB2-BD59-A6C34878D82A}">
                    <a16:rowId xmlns:a16="http://schemas.microsoft.com/office/drawing/2014/main" val="806854027"/>
                  </a:ext>
                </a:extLst>
              </a:tr>
              <a:tr h="260329">
                <a:tc>
                  <a:txBody>
                    <a:bodyPr/>
                    <a:lstStyle/>
                    <a:p>
                      <a:r>
                        <a:rPr lang="en-GB" sz="1100" dirty="0"/>
                        <a:t>4x3=12</a:t>
                      </a:r>
                    </a:p>
                  </a:txBody>
                  <a:tcPr/>
                </a:tc>
                <a:tc>
                  <a:txBody>
                    <a:bodyPr/>
                    <a:lstStyle/>
                    <a:p>
                      <a:r>
                        <a:rPr lang="en-GB" sz="1100" dirty="0"/>
                        <a:t>4x4=16</a:t>
                      </a:r>
                    </a:p>
                  </a:txBody>
                  <a:tcPr/>
                </a:tc>
                <a:tc>
                  <a:txBody>
                    <a:bodyPr/>
                    <a:lstStyle/>
                    <a:p>
                      <a:r>
                        <a:rPr lang="en-GB" sz="1100" dirty="0"/>
                        <a:t>4x8=32</a:t>
                      </a:r>
                    </a:p>
                  </a:txBody>
                  <a:tcPr/>
                </a:tc>
                <a:extLst>
                  <a:ext uri="{0D108BD9-81ED-4DB2-BD59-A6C34878D82A}">
                    <a16:rowId xmlns:a16="http://schemas.microsoft.com/office/drawing/2014/main" val="1293656636"/>
                  </a:ext>
                </a:extLst>
              </a:tr>
              <a:tr h="260329">
                <a:tc>
                  <a:txBody>
                    <a:bodyPr/>
                    <a:lstStyle/>
                    <a:p>
                      <a:r>
                        <a:rPr lang="en-GB" sz="1100" dirty="0"/>
                        <a:t>5x3=15</a:t>
                      </a:r>
                    </a:p>
                  </a:txBody>
                  <a:tcPr/>
                </a:tc>
                <a:tc>
                  <a:txBody>
                    <a:bodyPr/>
                    <a:lstStyle/>
                    <a:p>
                      <a:r>
                        <a:rPr lang="en-GB" sz="1100" dirty="0"/>
                        <a:t>5x4=20</a:t>
                      </a:r>
                    </a:p>
                  </a:txBody>
                  <a:tcPr/>
                </a:tc>
                <a:tc>
                  <a:txBody>
                    <a:bodyPr/>
                    <a:lstStyle/>
                    <a:p>
                      <a:r>
                        <a:rPr lang="en-GB" sz="1100" dirty="0"/>
                        <a:t>5x8=40</a:t>
                      </a:r>
                    </a:p>
                  </a:txBody>
                  <a:tcPr/>
                </a:tc>
                <a:extLst>
                  <a:ext uri="{0D108BD9-81ED-4DB2-BD59-A6C34878D82A}">
                    <a16:rowId xmlns:a16="http://schemas.microsoft.com/office/drawing/2014/main" val="2468347675"/>
                  </a:ext>
                </a:extLst>
              </a:tr>
              <a:tr h="260329">
                <a:tc>
                  <a:txBody>
                    <a:bodyPr/>
                    <a:lstStyle/>
                    <a:p>
                      <a:r>
                        <a:rPr lang="en-GB" sz="1100" dirty="0"/>
                        <a:t>6x3=18</a:t>
                      </a:r>
                    </a:p>
                  </a:txBody>
                  <a:tcPr/>
                </a:tc>
                <a:tc>
                  <a:txBody>
                    <a:bodyPr/>
                    <a:lstStyle/>
                    <a:p>
                      <a:r>
                        <a:rPr lang="en-GB" sz="1100" dirty="0"/>
                        <a:t>6x4=24</a:t>
                      </a:r>
                    </a:p>
                  </a:txBody>
                  <a:tcPr/>
                </a:tc>
                <a:tc>
                  <a:txBody>
                    <a:bodyPr/>
                    <a:lstStyle/>
                    <a:p>
                      <a:r>
                        <a:rPr lang="en-GB" sz="1100" dirty="0"/>
                        <a:t>6x8=48</a:t>
                      </a:r>
                    </a:p>
                  </a:txBody>
                  <a:tcPr/>
                </a:tc>
                <a:extLst>
                  <a:ext uri="{0D108BD9-81ED-4DB2-BD59-A6C34878D82A}">
                    <a16:rowId xmlns:a16="http://schemas.microsoft.com/office/drawing/2014/main" val="665998633"/>
                  </a:ext>
                </a:extLst>
              </a:tr>
              <a:tr h="260329">
                <a:tc>
                  <a:txBody>
                    <a:bodyPr/>
                    <a:lstStyle/>
                    <a:p>
                      <a:r>
                        <a:rPr lang="en-GB" sz="1100" dirty="0"/>
                        <a:t>7x3=21</a:t>
                      </a:r>
                    </a:p>
                  </a:txBody>
                  <a:tcPr/>
                </a:tc>
                <a:tc>
                  <a:txBody>
                    <a:bodyPr/>
                    <a:lstStyle/>
                    <a:p>
                      <a:r>
                        <a:rPr lang="en-GB" sz="1100" dirty="0"/>
                        <a:t>7x4=28</a:t>
                      </a:r>
                    </a:p>
                  </a:txBody>
                  <a:tcPr/>
                </a:tc>
                <a:tc>
                  <a:txBody>
                    <a:bodyPr/>
                    <a:lstStyle/>
                    <a:p>
                      <a:r>
                        <a:rPr lang="en-GB" sz="1100" dirty="0"/>
                        <a:t>7x8=56</a:t>
                      </a:r>
                    </a:p>
                  </a:txBody>
                  <a:tcPr/>
                </a:tc>
                <a:extLst>
                  <a:ext uri="{0D108BD9-81ED-4DB2-BD59-A6C34878D82A}">
                    <a16:rowId xmlns:a16="http://schemas.microsoft.com/office/drawing/2014/main" val="268177102"/>
                  </a:ext>
                </a:extLst>
              </a:tr>
              <a:tr h="260329">
                <a:tc>
                  <a:txBody>
                    <a:bodyPr/>
                    <a:lstStyle/>
                    <a:p>
                      <a:r>
                        <a:rPr lang="en-GB" sz="1100" dirty="0"/>
                        <a:t>8x3=24</a:t>
                      </a:r>
                    </a:p>
                  </a:txBody>
                  <a:tcPr/>
                </a:tc>
                <a:tc>
                  <a:txBody>
                    <a:bodyPr/>
                    <a:lstStyle/>
                    <a:p>
                      <a:r>
                        <a:rPr lang="en-GB" sz="1100" dirty="0"/>
                        <a:t>8x4=32</a:t>
                      </a:r>
                    </a:p>
                  </a:txBody>
                  <a:tcPr/>
                </a:tc>
                <a:tc>
                  <a:txBody>
                    <a:bodyPr/>
                    <a:lstStyle/>
                    <a:p>
                      <a:r>
                        <a:rPr lang="en-GB" sz="1100" dirty="0"/>
                        <a:t>8x8=64</a:t>
                      </a:r>
                    </a:p>
                  </a:txBody>
                  <a:tcPr/>
                </a:tc>
                <a:extLst>
                  <a:ext uri="{0D108BD9-81ED-4DB2-BD59-A6C34878D82A}">
                    <a16:rowId xmlns:a16="http://schemas.microsoft.com/office/drawing/2014/main" val="753868142"/>
                  </a:ext>
                </a:extLst>
              </a:tr>
              <a:tr h="260329">
                <a:tc>
                  <a:txBody>
                    <a:bodyPr/>
                    <a:lstStyle/>
                    <a:p>
                      <a:r>
                        <a:rPr lang="en-GB" sz="1100" dirty="0"/>
                        <a:t>9x3=27</a:t>
                      </a:r>
                    </a:p>
                  </a:txBody>
                  <a:tcPr/>
                </a:tc>
                <a:tc>
                  <a:txBody>
                    <a:bodyPr/>
                    <a:lstStyle/>
                    <a:p>
                      <a:r>
                        <a:rPr lang="en-GB" sz="1100" dirty="0"/>
                        <a:t>9x4=36</a:t>
                      </a:r>
                    </a:p>
                  </a:txBody>
                  <a:tcPr/>
                </a:tc>
                <a:tc>
                  <a:txBody>
                    <a:bodyPr/>
                    <a:lstStyle/>
                    <a:p>
                      <a:r>
                        <a:rPr lang="en-GB" sz="1100" dirty="0"/>
                        <a:t>9x8=72</a:t>
                      </a:r>
                    </a:p>
                  </a:txBody>
                  <a:tcPr/>
                </a:tc>
                <a:extLst>
                  <a:ext uri="{0D108BD9-81ED-4DB2-BD59-A6C34878D82A}">
                    <a16:rowId xmlns:a16="http://schemas.microsoft.com/office/drawing/2014/main" val="1673035719"/>
                  </a:ext>
                </a:extLst>
              </a:tr>
              <a:tr h="260329">
                <a:tc>
                  <a:txBody>
                    <a:bodyPr/>
                    <a:lstStyle/>
                    <a:p>
                      <a:r>
                        <a:rPr lang="en-GB" sz="1100" dirty="0"/>
                        <a:t>10x3=30</a:t>
                      </a:r>
                    </a:p>
                  </a:txBody>
                  <a:tcPr/>
                </a:tc>
                <a:tc>
                  <a:txBody>
                    <a:bodyPr/>
                    <a:lstStyle/>
                    <a:p>
                      <a:r>
                        <a:rPr lang="en-GB" sz="1100" dirty="0"/>
                        <a:t>10x4=40</a:t>
                      </a:r>
                    </a:p>
                  </a:txBody>
                  <a:tcPr/>
                </a:tc>
                <a:tc>
                  <a:txBody>
                    <a:bodyPr/>
                    <a:lstStyle/>
                    <a:p>
                      <a:r>
                        <a:rPr lang="en-GB" sz="1100" dirty="0"/>
                        <a:t>10x8=80</a:t>
                      </a:r>
                    </a:p>
                  </a:txBody>
                  <a:tcPr/>
                </a:tc>
                <a:extLst>
                  <a:ext uri="{0D108BD9-81ED-4DB2-BD59-A6C34878D82A}">
                    <a16:rowId xmlns:a16="http://schemas.microsoft.com/office/drawing/2014/main" val="1185423681"/>
                  </a:ext>
                </a:extLst>
              </a:tr>
              <a:tr h="260329">
                <a:tc>
                  <a:txBody>
                    <a:bodyPr/>
                    <a:lstStyle/>
                    <a:p>
                      <a:r>
                        <a:rPr lang="en-GB" sz="1100" dirty="0"/>
                        <a:t>11x3=33</a:t>
                      </a:r>
                    </a:p>
                  </a:txBody>
                  <a:tcPr/>
                </a:tc>
                <a:tc>
                  <a:txBody>
                    <a:bodyPr/>
                    <a:lstStyle/>
                    <a:p>
                      <a:r>
                        <a:rPr lang="en-GB" sz="1100" dirty="0"/>
                        <a:t>11x4=44</a:t>
                      </a:r>
                    </a:p>
                  </a:txBody>
                  <a:tcPr/>
                </a:tc>
                <a:tc>
                  <a:txBody>
                    <a:bodyPr/>
                    <a:lstStyle/>
                    <a:p>
                      <a:r>
                        <a:rPr lang="en-GB" sz="1100" dirty="0"/>
                        <a:t>11x8=88</a:t>
                      </a:r>
                    </a:p>
                  </a:txBody>
                  <a:tcPr/>
                </a:tc>
                <a:extLst>
                  <a:ext uri="{0D108BD9-81ED-4DB2-BD59-A6C34878D82A}">
                    <a16:rowId xmlns:a16="http://schemas.microsoft.com/office/drawing/2014/main" val="2643070702"/>
                  </a:ext>
                </a:extLst>
              </a:tr>
              <a:tr h="260329">
                <a:tc>
                  <a:txBody>
                    <a:bodyPr/>
                    <a:lstStyle/>
                    <a:p>
                      <a:r>
                        <a:rPr lang="en-GB" sz="1100" dirty="0"/>
                        <a:t>12x3=36</a:t>
                      </a:r>
                    </a:p>
                  </a:txBody>
                  <a:tcPr/>
                </a:tc>
                <a:tc>
                  <a:txBody>
                    <a:bodyPr/>
                    <a:lstStyle/>
                    <a:p>
                      <a:r>
                        <a:rPr lang="en-GB" sz="1100" dirty="0"/>
                        <a:t>12x4=48</a:t>
                      </a:r>
                    </a:p>
                  </a:txBody>
                  <a:tcPr/>
                </a:tc>
                <a:tc>
                  <a:txBody>
                    <a:bodyPr/>
                    <a:lstStyle/>
                    <a:p>
                      <a:r>
                        <a:rPr lang="en-GB" sz="1100" dirty="0"/>
                        <a:t>12x8=96</a:t>
                      </a:r>
                    </a:p>
                  </a:txBody>
                  <a:tcPr/>
                </a:tc>
                <a:extLst>
                  <a:ext uri="{0D108BD9-81ED-4DB2-BD59-A6C34878D82A}">
                    <a16:rowId xmlns:a16="http://schemas.microsoft.com/office/drawing/2014/main" val="1602328176"/>
                  </a:ext>
                </a:extLst>
              </a:tr>
            </a:tbl>
          </a:graphicData>
        </a:graphic>
      </p:graphicFrame>
    </p:spTree>
    <p:extLst>
      <p:ext uri="{BB962C8B-B14F-4D97-AF65-F5344CB8AC3E}">
        <p14:creationId xmlns:p14="http://schemas.microsoft.com/office/powerpoint/2010/main" val="1571182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0F281-DC0E-463C-0E71-7C90A6C40C9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6F9B4711-6F38-BDEC-B92D-05E04C6E12CD}"/>
              </a:ext>
            </a:extLst>
          </p:cNvPr>
          <p:cNvSpPr>
            <a:spLocks noGrp="1"/>
          </p:cNvSpPr>
          <p:nvPr>
            <p:ph type="body" sz="quarter" idx="10"/>
          </p:nvPr>
        </p:nvSpPr>
        <p:spPr/>
        <p:txBody>
          <a:bodyPr/>
          <a:lstStyle/>
          <a:p>
            <a:r>
              <a:rPr lang="en-GB" dirty="0"/>
              <a:t>Year 4 – Autumn 2</a:t>
            </a:r>
          </a:p>
        </p:txBody>
      </p:sp>
      <p:sp>
        <p:nvSpPr>
          <p:cNvPr id="3" name="Text Placeholder 2">
            <a:extLst>
              <a:ext uri="{FF2B5EF4-FFF2-40B4-BE49-F238E27FC236}">
                <a16:creationId xmlns:a16="http://schemas.microsoft.com/office/drawing/2014/main" id="{491B66D4-53DB-76EB-F08D-C897E331C860}"/>
              </a:ext>
            </a:extLst>
          </p:cNvPr>
          <p:cNvSpPr>
            <a:spLocks noGrp="1"/>
          </p:cNvSpPr>
          <p:nvPr>
            <p:ph type="body" sz="quarter" idx="11"/>
          </p:nvPr>
        </p:nvSpPr>
        <p:spPr/>
        <p:txBody>
          <a:bodyPr/>
          <a:lstStyle/>
          <a:p>
            <a:r>
              <a:rPr lang="en-GB" dirty="0"/>
              <a:t>I know the multiplication and division facts for the 6 times table.</a:t>
            </a:r>
          </a:p>
        </p:txBody>
      </p:sp>
      <p:sp>
        <p:nvSpPr>
          <p:cNvPr id="4" name="Text Placeholder 3">
            <a:extLst>
              <a:ext uri="{FF2B5EF4-FFF2-40B4-BE49-F238E27FC236}">
                <a16:creationId xmlns:a16="http://schemas.microsoft.com/office/drawing/2014/main" id="{A3E9CCE4-CE14-ACF4-FBF5-5D543E17CE1E}"/>
              </a:ext>
            </a:extLst>
          </p:cNvPr>
          <p:cNvSpPr>
            <a:spLocks noGrp="1"/>
          </p:cNvSpPr>
          <p:nvPr>
            <p:ph type="body" sz="quarter" idx="12"/>
          </p:nvPr>
        </p:nvSpPr>
        <p:spPr/>
        <p:txBody>
          <a:bodyPr>
            <a:normAutofit fontScale="850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your  threes </a:t>
            </a:r>
            <a:r>
              <a:rPr lang="en-GB" altLang="en-US" dirty="0">
                <a:cs typeface="Arial" pitchFamily="34" charset="0"/>
              </a:rPr>
              <a:t>– Multiplying a number by 6 is the same as multiplying by 3 and then doubling the answer. 7 </a:t>
            </a:r>
            <a:r>
              <a:rPr lang="en-GB" dirty="0"/>
              <a:t>× 3 = 21 and </a:t>
            </a:r>
            <a:r>
              <a:rPr lang="en-GB" altLang="en-US" dirty="0">
                <a:cs typeface="Arial" pitchFamily="34" charset="0"/>
              </a:rPr>
              <a:t>double 21 is 42, so 7 </a:t>
            </a:r>
            <a:r>
              <a:rPr lang="en-GB" dirty="0"/>
              <a:t>× 6 = 42.</a:t>
            </a:r>
            <a:endParaRPr lang="en-GB" dirty="0">
              <a:cs typeface="Arial" pitchFamily="34" charset="0"/>
            </a:endParaRP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6 = 18), 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dividend to describe the number that is divided. E.g. 72</a:t>
            </a:r>
            <a:r>
              <a:rPr lang="en-GB" dirty="0"/>
              <a:t> ÷ 12 = 6 the dividend is 72.</a:t>
            </a:r>
          </a:p>
          <a:p>
            <a:pPr eaLnBrk="0" fontAlgn="base" hangingPunct="0">
              <a:spcBef>
                <a:spcPct val="0"/>
              </a:spcBef>
              <a:spcAft>
                <a:spcPct val="0"/>
              </a:spcAft>
              <a:buClrTx/>
              <a:buSzTx/>
            </a:pPr>
            <a:endParaRPr lang="en-GB" dirty="0"/>
          </a:p>
          <a:p>
            <a:pPr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eaLnBrk="0" fontAlgn="base" hangingPunct="0">
              <a:spcBef>
                <a:spcPct val="0"/>
              </a:spcBef>
              <a:spcAft>
                <a:spcPct val="0"/>
              </a:spcAft>
              <a:buClrTx/>
              <a:buSzTx/>
            </a:pPr>
            <a:endParaRPr lang="en-GB" dirty="0"/>
          </a:p>
          <a:p>
            <a:pPr eaLnBrk="0" fontAlgn="base" hangingPunct="0">
              <a:spcBef>
                <a:spcPct val="0"/>
              </a:spcBef>
              <a:spcAft>
                <a:spcPct val="0"/>
              </a:spcAft>
              <a:buClrTx/>
              <a:buSzTx/>
            </a:pPr>
            <a:endParaRPr lang="en-GB" altLang="en-US" dirty="0"/>
          </a:p>
        </p:txBody>
      </p:sp>
      <p:graphicFrame>
        <p:nvGraphicFramePr>
          <p:cNvPr id="7" name="Content Placeholder 6">
            <a:extLst>
              <a:ext uri="{FF2B5EF4-FFF2-40B4-BE49-F238E27FC236}">
                <a16:creationId xmlns:a16="http://schemas.microsoft.com/office/drawing/2014/main" id="{A4776A12-947C-AB8F-052C-9B6B8B9EB0E4}"/>
              </a:ext>
            </a:extLst>
          </p:cNvPr>
          <p:cNvGraphicFramePr>
            <a:graphicFrameLocks noGrp="1"/>
          </p:cNvGraphicFramePr>
          <p:nvPr>
            <p:ph sz="quarter" idx="13"/>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6 × 1 = 6</a:t>
                      </a:r>
                    </a:p>
                    <a:p>
                      <a:pPr algn="ctr">
                        <a:lnSpc>
                          <a:spcPct val="115000"/>
                        </a:lnSpc>
                        <a:spcAft>
                          <a:spcPts val="0"/>
                        </a:spcAft>
                      </a:pPr>
                      <a:r>
                        <a:rPr lang="en-GB" sz="1100" dirty="0">
                          <a:effectLst/>
                        </a:rPr>
                        <a:t>6 × 2 = 12</a:t>
                      </a:r>
                    </a:p>
                    <a:p>
                      <a:pPr algn="ctr">
                        <a:lnSpc>
                          <a:spcPct val="115000"/>
                        </a:lnSpc>
                        <a:spcAft>
                          <a:spcPts val="0"/>
                        </a:spcAft>
                      </a:pPr>
                      <a:r>
                        <a:rPr lang="en-GB" sz="1100" dirty="0">
                          <a:effectLst/>
                        </a:rPr>
                        <a:t>6</a:t>
                      </a:r>
                      <a:r>
                        <a:rPr lang="en-GB" sz="1100" baseline="0" dirty="0">
                          <a:effectLst/>
                        </a:rPr>
                        <a:t> </a:t>
                      </a:r>
                      <a:r>
                        <a:rPr lang="en-GB" sz="1100" dirty="0">
                          <a:effectLst/>
                        </a:rPr>
                        <a:t>× 3 = 18</a:t>
                      </a:r>
                    </a:p>
                    <a:p>
                      <a:pPr algn="ctr">
                        <a:lnSpc>
                          <a:spcPct val="115000"/>
                        </a:lnSpc>
                        <a:spcAft>
                          <a:spcPts val="0"/>
                        </a:spcAft>
                      </a:pPr>
                      <a:r>
                        <a:rPr lang="en-GB" sz="1100" dirty="0">
                          <a:effectLst/>
                        </a:rPr>
                        <a:t>6 × 4 = 24</a:t>
                      </a:r>
                    </a:p>
                    <a:p>
                      <a:pPr algn="ctr">
                        <a:lnSpc>
                          <a:spcPct val="115000"/>
                        </a:lnSpc>
                        <a:spcAft>
                          <a:spcPts val="0"/>
                        </a:spcAft>
                      </a:pPr>
                      <a:r>
                        <a:rPr lang="en-GB" sz="1100" dirty="0">
                          <a:effectLst/>
                        </a:rPr>
                        <a:t>6 × 5 = 30</a:t>
                      </a:r>
                    </a:p>
                    <a:p>
                      <a:pPr algn="ctr">
                        <a:lnSpc>
                          <a:spcPct val="115000"/>
                        </a:lnSpc>
                        <a:spcAft>
                          <a:spcPts val="0"/>
                        </a:spcAft>
                      </a:pPr>
                      <a:r>
                        <a:rPr lang="en-GB" sz="1100" baseline="0" dirty="0">
                          <a:effectLst/>
                        </a:rPr>
                        <a:t>6 </a:t>
                      </a:r>
                      <a:r>
                        <a:rPr lang="en-GB" sz="1100" dirty="0">
                          <a:effectLst/>
                        </a:rPr>
                        <a:t>× 6 = 36</a:t>
                      </a:r>
                    </a:p>
                    <a:p>
                      <a:pPr algn="ctr">
                        <a:lnSpc>
                          <a:spcPct val="115000"/>
                        </a:lnSpc>
                        <a:spcAft>
                          <a:spcPts val="0"/>
                        </a:spcAft>
                      </a:pPr>
                      <a:r>
                        <a:rPr lang="en-GB" sz="1100" dirty="0">
                          <a:effectLst/>
                        </a:rPr>
                        <a:t>6 × 7 = 42</a:t>
                      </a:r>
                    </a:p>
                    <a:p>
                      <a:pPr algn="ctr">
                        <a:lnSpc>
                          <a:spcPct val="115000"/>
                        </a:lnSpc>
                        <a:spcAft>
                          <a:spcPts val="0"/>
                        </a:spcAft>
                      </a:pPr>
                      <a:r>
                        <a:rPr lang="en-GB" sz="1100" dirty="0">
                          <a:effectLst/>
                        </a:rPr>
                        <a:t>6 × 8 = 48</a:t>
                      </a:r>
                    </a:p>
                    <a:p>
                      <a:pPr algn="ctr">
                        <a:lnSpc>
                          <a:spcPct val="115000"/>
                        </a:lnSpc>
                        <a:spcAft>
                          <a:spcPts val="0"/>
                        </a:spcAft>
                      </a:pPr>
                      <a:r>
                        <a:rPr lang="en-GB" sz="1100" dirty="0">
                          <a:effectLst/>
                        </a:rPr>
                        <a:t>6 × 9 = 54</a:t>
                      </a:r>
                    </a:p>
                    <a:p>
                      <a:pPr algn="ctr">
                        <a:lnSpc>
                          <a:spcPct val="115000"/>
                        </a:lnSpc>
                        <a:spcAft>
                          <a:spcPts val="0"/>
                        </a:spcAft>
                      </a:pPr>
                      <a:r>
                        <a:rPr lang="en-GB" sz="1100" dirty="0">
                          <a:effectLst/>
                        </a:rPr>
                        <a:t>6 × 10 = 60</a:t>
                      </a:r>
                    </a:p>
                    <a:p>
                      <a:pPr algn="ctr">
                        <a:lnSpc>
                          <a:spcPct val="115000"/>
                        </a:lnSpc>
                        <a:spcAft>
                          <a:spcPts val="0"/>
                        </a:spcAft>
                      </a:pPr>
                      <a:r>
                        <a:rPr lang="en-GB" sz="1100" dirty="0">
                          <a:effectLst/>
                        </a:rPr>
                        <a:t>6 × 11 = 66</a:t>
                      </a:r>
                    </a:p>
                    <a:p>
                      <a:pPr algn="ctr">
                        <a:lnSpc>
                          <a:spcPct val="115000"/>
                        </a:lnSpc>
                        <a:spcAft>
                          <a:spcPts val="0"/>
                        </a:spcAft>
                      </a:pPr>
                      <a:r>
                        <a:rPr lang="en-GB" sz="1100" dirty="0">
                          <a:effectLst/>
                        </a:rPr>
                        <a:t>6 × 12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6 = 6</a:t>
                      </a:r>
                    </a:p>
                    <a:p>
                      <a:pPr algn="ctr">
                        <a:lnSpc>
                          <a:spcPct val="115000"/>
                        </a:lnSpc>
                        <a:spcAft>
                          <a:spcPts val="0"/>
                        </a:spcAft>
                      </a:pPr>
                      <a:r>
                        <a:rPr lang="en-GB" sz="1100" dirty="0">
                          <a:effectLst/>
                        </a:rPr>
                        <a:t>2 × 6 = 12</a:t>
                      </a:r>
                    </a:p>
                    <a:p>
                      <a:pPr algn="ctr">
                        <a:lnSpc>
                          <a:spcPct val="115000"/>
                        </a:lnSpc>
                        <a:spcAft>
                          <a:spcPts val="0"/>
                        </a:spcAft>
                      </a:pPr>
                      <a:r>
                        <a:rPr lang="en-GB" sz="1100" dirty="0">
                          <a:effectLst/>
                        </a:rPr>
                        <a:t>3 × 6</a:t>
                      </a:r>
                      <a:r>
                        <a:rPr lang="en-GB" sz="1100" baseline="0" dirty="0">
                          <a:effectLst/>
                        </a:rPr>
                        <a:t> </a:t>
                      </a:r>
                      <a:r>
                        <a:rPr lang="en-GB" sz="1100" dirty="0">
                          <a:effectLst/>
                        </a:rPr>
                        <a:t>= 18</a:t>
                      </a:r>
                    </a:p>
                    <a:p>
                      <a:pPr algn="ctr">
                        <a:lnSpc>
                          <a:spcPct val="115000"/>
                        </a:lnSpc>
                        <a:spcAft>
                          <a:spcPts val="0"/>
                        </a:spcAft>
                      </a:pPr>
                      <a:r>
                        <a:rPr lang="en-GB" sz="1100" dirty="0">
                          <a:effectLst/>
                        </a:rPr>
                        <a:t>4 × 6</a:t>
                      </a:r>
                      <a:r>
                        <a:rPr lang="en-GB" sz="1100" baseline="0" dirty="0">
                          <a:effectLst/>
                        </a:rPr>
                        <a:t> </a:t>
                      </a:r>
                      <a:r>
                        <a:rPr lang="en-GB" sz="1100" dirty="0">
                          <a:effectLst/>
                        </a:rPr>
                        <a:t>= 24</a:t>
                      </a:r>
                    </a:p>
                    <a:p>
                      <a:pPr algn="ctr">
                        <a:lnSpc>
                          <a:spcPct val="115000"/>
                        </a:lnSpc>
                        <a:spcAft>
                          <a:spcPts val="0"/>
                        </a:spcAft>
                      </a:pPr>
                      <a:r>
                        <a:rPr lang="en-GB" sz="1100" dirty="0">
                          <a:effectLst/>
                        </a:rPr>
                        <a:t>5 × 6 = 30</a:t>
                      </a:r>
                    </a:p>
                    <a:p>
                      <a:pPr algn="ctr">
                        <a:lnSpc>
                          <a:spcPct val="115000"/>
                        </a:lnSpc>
                        <a:spcAft>
                          <a:spcPts val="0"/>
                        </a:spcAft>
                      </a:pPr>
                      <a:r>
                        <a:rPr lang="en-GB" sz="1100" baseline="0" dirty="0">
                          <a:effectLst/>
                        </a:rPr>
                        <a:t>6 </a:t>
                      </a:r>
                      <a:r>
                        <a:rPr lang="en-GB" sz="1100" dirty="0">
                          <a:effectLst/>
                        </a:rPr>
                        <a:t>× 6</a:t>
                      </a:r>
                      <a:r>
                        <a:rPr lang="en-GB" sz="1100" baseline="0" dirty="0">
                          <a:effectLst/>
                        </a:rPr>
                        <a:t> </a:t>
                      </a:r>
                      <a:r>
                        <a:rPr lang="en-GB" sz="1100" dirty="0">
                          <a:effectLst/>
                        </a:rPr>
                        <a:t>= 36</a:t>
                      </a:r>
                    </a:p>
                    <a:p>
                      <a:pPr algn="ctr">
                        <a:lnSpc>
                          <a:spcPct val="115000"/>
                        </a:lnSpc>
                        <a:spcAft>
                          <a:spcPts val="0"/>
                        </a:spcAft>
                      </a:pPr>
                      <a:r>
                        <a:rPr lang="en-GB" sz="1100" dirty="0">
                          <a:effectLst/>
                        </a:rPr>
                        <a:t>7 × 6 = 42</a:t>
                      </a:r>
                    </a:p>
                    <a:p>
                      <a:pPr algn="ctr">
                        <a:lnSpc>
                          <a:spcPct val="115000"/>
                        </a:lnSpc>
                        <a:spcAft>
                          <a:spcPts val="0"/>
                        </a:spcAft>
                      </a:pPr>
                      <a:r>
                        <a:rPr lang="en-GB" sz="1100" dirty="0">
                          <a:effectLst/>
                        </a:rPr>
                        <a:t>8 × 6 = 48</a:t>
                      </a:r>
                    </a:p>
                    <a:p>
                      <a:pPr algn="ctr">
                        <a:lnSpc>
                          <a:spcPct val="115000"/>
                        </a:lnSpc>
                        <a:spcAft>
                          <a:spcPts val="0"/>
                        </a:spcAft>
                      </a:pPr>
                      <a:r>
                        <a:rPr lang="en-GB" sz="1100" dirty="0">
                          <a:effectLst/>
                        </a:rPr>
                        <a:t>9 × 6 = 54</a:t>
                      </a:r>
                    </a:p>
                    <a:p>
                      <a:pPr algn="ctr">
                        <a:lnSpc>
                          <a:spcPct val="115000"/>
                        </a:lnSpc>
                        <a:spcAft>
                          <a:spcPts val="0"/>
                        </a:spcAft>
                      </a:pPr>
                      <a:r>
                        <a:rPr lang="en-GB" sz="1100" dirty="0">
                          <a:effectLst/>
                        </a:rPr>
                        <a:t>10 × 6 = 60</a:t>
                      </a:r>
                    </a:p>
                    <a:p>
                      <a:pPr algn="ctr">
                        <a:lnSpc>
                          <a:spcPct val="115000"/>
                        </a:lnSpc>
                        <a:spcAft>
                          <a:spcPts val="0"/>
                        </a:spcAft>
                      </a:pPr>
                      <a:r>
                        <a:rPr lang="en-GB" sz="1100" dirty="0">
                          <a:effectLst/>
                        </a:rPr>
                        <a:t>11 × 6 = 66</a:t>
                      </a:r>
                    </a:p>
                    <a:p>
                      <a:pPr algn="ctr">
                        <a:lnSpc>
                          <a:spcPct val="115000"/>
                        </a:lnSpc>
                        <a:spcAft>
                          <a:spcPts val="0"/>
                        </a:spcAft>
                      </a:pPr>
                      <a:r>
                        <a:rPr lang="en-GB" sz="1100" dirty="0">
                          <a:effectLst/>
                        </a:rPr>
                        <a:t>12 × 6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6 ÷ 6 = 1</a:t>
                      </a:r>
                    </a:p>
                    <a:p>
                      <a:pPr algn="ctr">
                        <a:lnSpc>
                          <a:spcPct val="115000"/>
                        </a:lnSpc>
                        <a:spcAft>
                          <a:spcPts val="0"/>
                        </a:spcAft>
                      </a:pPr>
                      <a:r>
                        <a:rPr lang="en-GB" sz="1100" dirty="0">
                          <a:effectLst/>
                        </a:rPr>
                        <a:t>12 ÷ 6</a:t>
                      </a:r>
                      <a:r>
                        <a:rPr lang="en-GB" sz="1100" baseline="0" dirty="0">
                          <a:effectLst/>
                        </a:rPr>
                        <a:t> </a:t>
                      </a:r>
                      <a:r>
                        <a:rPr lang="en-GB" sz="1100" dirty="0">
                          <a:effectLst/>
                        </a:rPr>
                        <a:t>= 2</a:t>
                      </a:r>
                    </a:p>
                    <a:p>
                      <a:pPr algn="ctr">
                        <a:lnSpc>
                          <a:spcPct val="115000"/>
                        </a:lnSpc>
                        <a:spcAft>
                          <a:spcPts val="0"/>
                        </a:spcAft>
                      </a:pPr>
                      <a:r>
                        <a:rPr lang="en-GB" sz="1100" dirty="0">
                          <a:effectLst/>
                        </a:rPr>
                        <a:t>18</a:t>
                      </a:r>
                      <a:r>
                        <a:rPr lang="en-GB" sz="1100" baseline="0" dirty="0">
                          <a:effectLst/>
                        </a:rPr>
                        <a:t> </a:t>
                      </a:r>
                      <a:r>
                        <a:rPr lang="en-GB" sz="1100" dirty="0">
                          <a:effectLst/>
                        </a:rPr>
                        <a:t>÷ 6 = 3</a:t>
                      </a:r>
                    </a:p>
                    <a:p>
                      <a:pPr algn="ctr">
                        <a:lnSpc>
                          <a:spcPct val="115000"/>
                        </a:lnSpc>
                        <a:spcAft>
                          <a:spcPts val="0"/>
                        </a:spcAft>
                      </a:pPr>
                      <a:r>
                        <a:rPr lang="en-GB" sz="1100" baseline="0" dirty="0">
                          <a:effectLst/>
                        </a:rPr>
                        <a:t>24 </a:t>
                      </a:r>
                      <a:r>
                        <a:rPr lang="en-GB" sz="1100" dirty="0">
                          <a:effectLst/>
                        </a:rPr>
                        <a:t>÷ 6</a:t>
                      </a:r>
                      <a:r>
                        <a:rPr lang="en-GB" sz="1100" baseline="0" dirty="0">
                          <a:effectLst/>
                        </a:rPr>
                        <a:t> </a:t>
                      </a:r>
                      <a:r>
                        <a:rPr lang="en-GB" sz="1100" dirty="0">
                          <a:effectLst/>
                        </a:rPr>
                        <a:t>= 4</a:t>
                      </a:r>
                    </a:p>
                    <a:p>
                      <a:pPr algn="ctr">
                        <a:lnSpc>
                          <a:spcPct val="115000"/>
                        </a:lnSpc>
                        <a:spcAft>
                          <a:spcPts val="0"/>
                        </a:spcAft>
                      </a:pPr>
                      <a:r>
                        <a:rPr lang="en-GB" sz="1100" baseline="0" dirty="0">
                          <a:effectLst/>
                        </a:rPr>
                        <a:t>30 </a:t>
                      </a:r>
                      <a:r>
                        <a:rPr lang="en-GB" sz="1100" dirty="0">
                          <a:effectLst/>
                        </a:rPr>
                        <a:t>÷ 6 = 5</a:t>
                      </a:r>
                    </a:p>
                    <a:p>
                      <a:pPr algn="ctr">
                        <a:lnSpc>
                          <a:spcPct val="115000"/>
                        </a:lnSpc>
                        <a:spcAft>
                          <a:spcPts val="0"/>
                        </a:spcAft>
                      </a:pPr>
                      <a:r>
                        <a:rPr lang="en-GB" sz="1100" baseline="0" dirty="0">
                          <a:effectLst/>
                        </a:rPr>
                        <a:t>36 </a:t>
                      </a:r>
                      <a:r>
                        <a:rPr lang="en-GB" sz="1100" dirty="0">
                          <a:effectLst/>
                        </a:rPr>
                        <a:t>÷ 6</a:t>
                      </a:r>
                      <a:r>
                        <a:rPr lang="en-GB" sz="1100" baseline="0" dirty="0">
                          <a:effectLst/>
                        </a:rPr>
                        <a:t> </a:t>
                      </a:r>
                      <a:r>
                        <a:rPr lang="en-GB" sz="1100" dirty="0">
                          <a:effectLst/>
                        </a:rPr>
                        <a:t>= 6</a:t>
                      </a:r>
                    </a:p>
                    <a:p>
                      <a:pPr algn="ctr">
                        <a:lnSpc>
                          <a:spcPct val="115000"/>
                        </a:lnSpc>
                        <a:spcAft>
                          <a:spcPts val="0"/>
                        </a:spcAft>
                      </a:pPr>
                      <a:r>
                        <a:rPr lang="en-GB" sz="1100" dirty="0">
                          <a:effectLst/>
                        </a:rPr>
                        <a:t>42 ÷ 6 = 7</a:t>
                      </a:r>
                    </a:p>
                    <a:p>
                      <a:pPr algn="ctr">
                        <a:lnSpc>
                          <a:spcPct val="115000"/>
                        </a:lnSpc>
                        <a:spcAft>
                          <a:spcPts val="0"/>
                        </a:spcAft>
                      </a:pPr>
                      <a:r>
                        <a:rPr lang="en-GB" sz="1100" dirty="0">
                          <a:effectLst/>
                        </a:rPr>
                        <a:t>48 ÷ 6</a:t>
                      </a:r>
                      <a:r>
                        <a:rPr lang="en-GB" sz="1100" baseline="0" dirty="0">
                          <a:effectLst/>
                        </a:rPr>
                        <a:t> </a:t>
                      </a:r>
                      <a:r>
                        <a:rPr lang="en-GB" sz="1100" dirty="0">
                          <a:effectLst/>
                        </a:rPr>
                        <a:t>= 8</a:t>
                      </a:r>
                    </a:p>
                    <a:p>
                      <a:pPr algn="ctr">
                        <a:lnSpc>
                          <a:spcPct val="115000"/>
                        </a:lnSpc>
                        <a:spcAft>
                          <a:spcPts val="0"/>
                        </a:spcAft>
                      </a:pPr>
                      <a:r>
                        <a:rPr lang="en-GB" sz="1100" dirty="0">
                          <a:effectLst/>
                        </a:rPr>
                        <a:t>54 ÷ 6 = 9</a:t>
                      </a:r>
                    </a:p>
                    <a:p>
                      <a:pPr algn="ctr">
                        <a:lnSpc>
                          <a:spcPct val="115000"/>
                        </a:lnSpc>
                        <a:spcAft>
                          <a:spcPts val="0"/>
                        </a:spcAft>
                      </a:pPr>
                      <a:r>
                        <a:rPr lang="en-GB" sz="1100" dirty="0">
                          <a:effectLst/>
                        </a:rPr>
                        <a:t>60 ÷ 6</a:t>
                      </a:r>
                      <a:r>
                        <a:rPr lang="en-GB" sz="1100" baseline="0" dirty="0">
                          <a:effectLst/>
                        </a:rPr>
                        <a:t> </a:t>
                      </a:r>
                      <a:r>
                        <a:rPr lang="en-GB" sz="1100" dirty="0">
                          <a:effectLst/>
                        </a:rPr>
                        <a:t>= 10</a:t>
                      </a:r>
                    </a:p>
                    <a:p>
                      <a:pPr algn="ctr">
                        <a:lnSpc>
                          <a:spcPct val="115000"/>
                        </a:lnSpc>
                        <a:spcAft>
                          <a:spcPts val="0"/>
                        </a:spcAft>
                      </a:pPr>
                      <a:r>
                        <a:rPr lang="en-GB" sz="1100" dirty="0">
                          <a:effectLst/>
                        </a:rPr>
                        <a:t>66 ÷ 6</a:t>
                      </a:r>
                      <a:r>
                        <a:rPr lang="en-GB" sz="1100" baseline="0" dirty="0">
                          <a:effectLst/>
                        </a:rPr>
                        <a:t> </a:t>
                      </a:r>
                      <a:r>
                        <a:rPr lang="en-GB" sz="1100" dirty="0">
                          <a:effectLst/>
                        </a:rPr>
                        <a:t>= 11</a:t>
                      </a:r>
                    </a:p>
                    <a:p>
                      <a:pPr algn="ctr">
                        <a:lnSpc>
                          <a:spcPct val="115000"/>
                        </a:lnSpc>
                        <a:spcAft>
                          <a:spcPts val="0"/>
                        </a:spcAft>
                      </a:pPr>
                      <a:r>
                        <a:rPr lang="en-GB" sz="1100" dirty="0">
                          <a:effectLst/>
                        </a:rPr>
                        <a:t>72 ÷ 6</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6 ÷ 1 = 6</a:t>
                      </a:r>
                    </a:p>
                    <a:p>
                      <a:pPr algn="ctr">
                        <a:lnSpc>
                          <a:spcPct val="115000"/>
                        </a:lnSpc>
                        <a:spcAft>
                          <a:spcPts val="0"/>
                        </a:spcAft>
                      </a:pPr>
                      <a:r>
                        <a:rPr lang="en-GB" sz="1100" dirty="0">
                          <a:effectLst/>
                        </a:rPr>
                        <a:t>12 ÷ 2</a:t>
                      </a:r>
                      <a:r>
                        <a:rPr lang="en-GB" sz="1100" baseline="0" dirty="0">
                          <a:effectLst/>
                        </a:rPr>
                        <a:t> </a:t>
                      </a:r>
                      <a:r>
                        <a:rPr lang="en-GB" sz="1100" dirty="0">
                          <a:effectLst/>
                        </a:rPr>
                        <a:t>= 6</a:t>
                      </a:r>
                    </a:p>
                    <a:p>
                      <a:pPr algn="ctr">
                        <a:lnSpc>
                          <a:spcPct val="115000"/>
                        </a:lnSpc>
                        <a:spcAft>
                          <a:spcPts val="0"/>
                        </a:spcAft>
                      </a:pPr>
                      <a:r>
                        <a:rPr lang="en-GB" sz="1100" dirty="0">
                          <a:effectLst/>
                        </a:rPr>
                        <a:t>18</a:t>
                      </a:r>
                      <a:r>
                        <a:rPr lang="en-GB" sz="1100" baseline="0" dirty="0">
                          <a:effectLst/>
                        </a:rPr>
                        <a:t> </a:t>
                      </a:r>
                      <a:r>
                        <a:rPr lang="en-GB" sz="1100" dirty="0">
                          <a:effectLst/>
                        </a:rPr>
                        <a:t>÷ 3 = 6</a:t>
                      </a:r>
                    </a:p>
                    <a:p>
                      <a:pPr algn="ctr">
                        <a:lnSpc>
                          <a:spcPct val="115000"/>
                        </a:lnSpc>
                        <a:spcAft>
                          <a:spcPts val="0"/>
                        </a:spcAft>
                      </a:pPr>
                      <a:r>
                        <a:rPr lang="en-GB" sz="1100" dirty="0">
                          <a:effectLst/>
                        </a:rPr>
                        <a:t>24 ÷ 4</a:t>
                      </a:r>
                      <a:r>
                        <a:rPr lang="en-GB" sz="1100" baseline="0" dirty="0">
                          <a:effectLst/>
                        </a:rPr>
                        <a:t> </a:t>
                      </a:r>
                      <a:r>
                        <a:rPr lang="en-GB" sz="1100" dirty="0">
                          <a:effectLst/>
                        </a:rPr>
                        <a:t>= 6</a:t>
                      </a:r>
                    </a:p>
                    <a:p>
                      <a:pPr algn="ctr">
                        <a:lnSpc>
                          <a:spcPct val="115000"/>
                        </a:lnSpc>
                        <a:spcAft>
                          <a:spcPts val="0"/>
                        </a:spcAft>
                      </a:pPr>
                      <a:r>
                        <a:rPr lang="en-GB" sz="1100" baseline="0" dirty="0">
                          <a:effectLst/>
                        </a:rPr>
                        <a:t>30 </a:t>
                      </a:r>
                      <a:r>
                        <a:rPr lang="en-GB" sz="1100" dirty="0">
                          <a:effectLst/>
                        </a:rPr>
                        <a:t>÷ 5 = 6</a:t>
                      </a:r>
                    </a:p>
                    <a:p>
                      <a:pPr algn="ctr">
                        <a:lnSpc>
                          <a:spcPct val="115000"/>
                        </a:lnSpc>
                        <a:spcAft>
                          <a:spcPts val="0"/>
                        </a:spcAft>
                      </a:pPr>
                      <a:r>
                        <a:rPr lang="en-GB" sz="1100" dirty="0">
                          <a:effectLst/>
                        </a:rPr>
                        <a:t>36 ÷ 6</a:t>
                      </a:r>
                      <a:r>
                        <a:rPr lang="en-GB" sz="1100" baseline="0" dirty="0">
                          <a:effectLst/>
                        </a:rPr>
                        <a:t> </a:t>
                      </a:r>
                      <a:r>
                        <a:rPr lang="en-GB" sz="1100" dirty="0">
                          <a:effectLst/>
                        </a:rPr>
                        <a:t>= 6</a:t>
                      </a:r>
                    </a:p>
                    <a:p>
                      <a:pPr algn="ctr">
                        <a:lnSpc>
                          <a:spcPct val="115000"/>
                        </a:lnSpc>
                        <a:spcAft>
                          <a:spcPts val="0"/>
                        </a:spcAft>
                      </a:pPr>
                      <a:r>
                        <a:rPr lang="en-GB" sz="1100" dirty="0">
                          <a:effectLst/>
                        </a:rPr>
                        <a:t>42 ÷ 7 = 6</a:t>
                      </a:r>
                    </a:p>
                    <a:p>
                      <a:pPr algn="ctr">
                        <a:lnSpc>
                          <a:spcPct val="115000"/>
                        </a:lnSpc>
                        <a:spcAft>
                          <a:spcPts val="0"/>
                        </a:spcAft>
                      </a:pPr>
                      <a:r>
                        <a:rPr lang="en-GB" sz="1100" baseline="0" dirty="0">
                          <a:effectLst/>
                        </a:rPr>
                        <a:t>48 </a:t>
                      </a:r>
                      <a:r>
                        <a:rPr lang="en-GB" sz="1100" dirty="0">
                          <a:effectLst/>
                        </a:rPr>
                        <a:t>÷ 8</a:t>
                      </a:r>
                      <a:r>
                        <a:rPr lang="en-GB" sz="1100" baseline="0" dirty="0">
                          <a:effectLst/>
                        </a:rPr>
                        <a:t> </a:t>
                      </a:r>
                      <a:r>
                        <a:rPr lang="en-GB" sz="1100" dirty="0">
                          <a:effectLst/>
                        </a:rPr>
                        <a:t>= 6</a:t>
                      </a:r>
                    </a:p>
                    <a:p>
                      <a:pPr algn="ctr">
                        <a:lnSpc>
                          <a:spcPct val="115000"/>
                        </a:lnSpc>
                        <a:spcAft>
                          <a:spcPts val="0"/>
                        </a:spcAft>
                      </a:pPr>
                      <a:r>
                        <a:rPr lang="en-GB" sz="1100" dirty="0">
                          <a:effectLst/>
                        </a:rPr>
                        <a:t>54 ÷ 9 = 6</a:t>
                      </a:r>
                    </a:p>
                    <a:p>
                      <a:pPr algn="ctr">
                        <a:lnSpc>
                          <a:spcPct val="115000"/>
                        </a:lnSpc>
                        <a:spcAft>
                          <a:spcPts val="0"/>
                        </a:spcAft>
                      </a:pPr>
                      <a:r>
                        <a:rPr lang="en-GB" sz="1100" dirty="0">
                          <a:effectLst/>
                        </a:rPr>
                        <a:t>60 ÷ </a:t>
                      </a:r>
                      <a:r>
                        <a:rPr lang="en-GB" sz="1100" baseline="0" dirty="0">
                          <a:effectLst/>
                        </a:rPr>
                        <a:t>10 </a:t>
                      </a:r>
                      <a:r>
                        <a:rPr lang="en-GB" sz="1100" dirty="0">
                          <a:effectLst/>
                        </a:rPr>
                        <a:t>= 6</a:t>
                      </a:r>
                    </a:p>
                    <a:p>
                      <a:pPr algn="ctr">
                        <a:lnSpc>
                          <a:spcPct val="115000"/>
                        </a:lnSpc>
                        <a:spcAft>
                          <a:spcPts val="0"/>
                        </a:spcAft>
                      </a:pPr>
                      <a:r>
                        <a:rPr lang="en-GB" sz="1100" dirty="0">
                          <a:effectLst/>
                        </a:rPr>
                        <a:t>66 ÷ 11 = 6</a:t>
                      </a:r>
                    </a:p>
                    <a:p>
                      <a:pPr algn="ctr">
                        <a:lnSpc>
                          <a:spcPct val="115000"/>
                        </a:lnSpc>
                        <a:spcAft>
                          <a:spcPts val="0"/>
                        </a:spcAft>
                      </a:pPr>
                      <a:r>
                        <a:rPr lang="en-GB" sz="1100" dirty="0">
                          <a:effectLst/>
                        </a:rPr>
                        <a:t>72 ÷ 12</a:t>
                      </a:r>
                      <a:r>
                        <a:rPr lang="en-GB" sz="1100" baseline="0" dirty="0">
                          <a:effectLst/>
                        </a:rPr>
                        <a:t> </a:t>
                      </a:r>
                      <a:r>
                        <a:rPr lang="en-GB" sz="1100" dirty="0">
                          <a:effectLst/>
                        </a:rPr>
                        <a:t>= 6</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a:extLst>
              <a:ext uri="{FF2B5EF4-FFF2-40B4-BE49-F238E27FC236}">
                <a16:creationId xmlns:a16="http://schemas.microsoft.com/office/drawing/2014/main" id="{10A78361-4010-D97F-AA57-0AFEF9E0FEA8}"/>
              </a:ext>
            </a:extLst>
          </p:cNvPr>
          <p:cNvSpPr>
            <a:spLocks noGrp="1"/>
          </p:cNvSpPr>
          <p:nvPr>
            <p:ph type="body" sz="quarter" idx="14"/>
          </p:nvPr>
        </p:nvSpPr>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6</a:t>
            </a:r>
            <a:r>
              <a:rPr lang="en-GB" u="none" dirty="0"/>
              <a:t> times </a:t>
            </a:r>
            <a:r>
              <a:rPr lang="en-GB" b="0" u="none" dirty="0"/>
              <a:t>8?</a:t>
            </a:r>
          </a:p>
          <a:p>
            <a:pPr algn="l"/>
            <a:r>
              <a:rPr lang="en-GB" b="0" u="none" dirty="0"/>
              <a:t>What is 24 </a:t>
            </a:r>
            <a:r>
              <a:rPr lang="en-GB" u="none" dirty="0"/>
              <a:t>divided by </a:t>
            </a:r>
            <a:r>
              <a:rPr lang="en-GB" b="0" u="none" dirty="0"/>
              <a:t>6?</a:t>
            </a:r>
          </a:p>
        </p:txBody>
      </p:sp>
      <p:sp>
        <p:nvSpPr>
          <p:cNvPr id="13" name="Text Placeholder 12">
            <a:extLst>
              <a:ext uri="{FF2B5EF4-FFF2-40B4-BE49-F238E27FC236}">
                <a16:creationId xmlns:a16="http://schemas.microsoft.com/office/drawing/2014/main" id="{D7825A2A-8728-3263-1682-B3C294141530}"/>
              </a:ext>
            </a:extLst>
          </p:cNvPr>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6 × ⃝ = 72 or ⃝ ÷ 6 = 7.</a:t>
            </a:r>
          </a:p>
          <a:p>
            <a:endParaRPr lang="en-GB" dirty="0"/>
          </a:p>
        </p:txBody>
      </p:sp>
      <p:pic>
        <p:nvPicPr>
          <p:cNvPr id="5" name="Picture 4" descr="A colorful text with black border&#10;&#10;Description automatically generated">
            <a:extLst>
              <a:ext uri="{FF2B5EF4-FFF2-40B4-BE49-F238E27FC236}">
                <a16:creationId xmlns:a16="http://schemas.microsoft.com/office/drawing/2014/main" id="{EDE5D1B8-4FF9-6AF9-ACE5-E62B4F08F3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8698" y="8294136"/>
            <a:ext cx="919454" cy="327054"/>
          </a:xfrm>
          <a:prstGeom prst="rect">
            <a:avLst/>
          </a:prstGeom>
        </p:spPr>
      </p:pic>
    </p:spTree>
    <p:extLst>
      <p:ext uri="{BB962C8B-B14F-4D97-AF65-F5344CB8AC3E}">
        <p14:creationId xmlns:p14="http://schemas.microsoft.com/office/powerpoint/2010/main" val="1733077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Spring 1</a:t>
            </a:r>
          </a:p>
        </p:txBody>
      </p:sp>
      <p:sp>
        <p:nvSpPr>
          <p:cNvPr id="3" name="Text Placeholder 2"/>
          <p:cNvSpPr>
            <a:spLocks noGrp="1"/>
          </p:cNvSpPr>
          <p:nvPr>
            <p:ph type="body" sz="quarter" idx="11"/>
          </p:nvPr>
        </p:nvSpPr>
        <p:spPr>
          <a:xfrm>
            <a:off x="548680" y="1619251"/>
            <a:ext cx="6120680" cy="504479"/>
          </a:xfrm>
        </p:spPr>
        <p:txBody>
          <a:bodyPr>
            <a:normAutofit fontScale="92500"/>
          </a:bodyPr>
          <a:lstStyle/>
          <a:p>
            <a:r>
              <a:rPr lang="en-GB" dirty="0"/>
              <a:t>I know the multiplication and division facts for the 9 and 11 times tables.</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Look for patterns</a:t>
            </a:r>
            <a:r>
              <a:rPr lang="en-GB" altLang="en-US" dirty="0">
                <a:ea typeface="Calibri" pitchFamily="34" charset="0"/>
                <a:cs typeface="Times New Roman" pitchFamily="18" charset="0"/>
              </a:rPr>
              <a:t> – These times tables are full of patterns for your child to find. How many can they spot?</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Use your ten times table </a:t>
            </a:r>
            <a:r>
              <a:rPr lang="en-GB" altLang="en-US" dirty="0">
                <a:cs typeface="Arial" pitchFamily="34" charset="0"/>
              </a:rPr>
              <a:t>–  Multiply a number by 10 and subtract the original  number</a:t>
            </a:r>
          </a:p>
          <a:p>
            <a:pPr lvl="0" eaLnBrk="0" fontAlgn="base" hangingPunct="0">
              <a:spcBef>
                <a:spcPct val="0"/>
              </a:spcBef>
              <a:spcAft>
                <a:spcPct val="0"/>
              </a:spcAft>
              <a:buClrTx/>
              <a:buSzTx/>
            </a:pPr>
            <a:r>
              <a:rPr lang="en-GB" altLang="en-US" dirty="0">
                <a:cs typeface="Arial" pitchFamily="34" charset="0"/>
              </a:rPr>
              <a:t>(e.g. 7 </a:t>
            </a:r>
            <a:r>
              <a:rPr lang="en-GB" dirty="0"/>
              <a:t>× 10 – 7 = 70 – 7 = 63). What do you notice?</a:t>
            </a:r>
          </a:p>
          <a:p>
            <a:pPr lvl="0" eaLnBrk="0" fontAlgn="base" hangingPunct="0">
              <a:spcBef>
                <a:spcPct val="0"/>
              </a:spcBef>
              <a:spcAft>
                <a:spcPct val="0"/>
              </a:spcAft>
              <a:buClrTx/>
              <a:buSzTx/>
            </a:pPr>
            <a:r>
              <a:rPr lang="en-GB" dirty="0">
                <a:cs typeface="Arial" pitchFamily="34" charset="0"/>
              </a:rPr>
              <a:t>What happens if you add your original number instead?</a:t>
            </a:r>
          </a:p>
          <a:p>
            <a:pPr lvl="0" eaLnBrk="0" fontAlgn="base" hangingPunct="0">
              <a:spcBef>
                <a:spcPct val="0"/>
              </a:spcBef>
              <a:spcAft>
                <a:spcPct val="0"/>
              </a:spcAft>
              <a:buClrTx/>
              <a:buSzTx/>
            </a:pPr>
            <a:r>
              <a:rPr lang="en-GB" dirty="0">
                <a:cs typeface="Arial" pitchFamily="34" charset="0"/>
              </a:rPr>
              <a:t>(e.g. </a:t>
            </a:r>
            <a:r>
              <a:rPr lang="en-GB" altLang="en-US" dirty="0">
                <a:cs typeface="Arial" pitchFamily="34" charset="0"/>
              </a:rPr>
              <a:t>7</a:t>
            </a:r>
            <a:r>
              <a:rPr lang="en-GB" dirty="0"/>
              <a:t> × 10 + 7 = 70 + 7 = </a:t>
            </a:r>
            <a:r>
              <a:rPr lang="en-GB" dirty="0">
                <a:cs typeface="Arial" pitchFamily="34" charset="0"/>
              </a:rPr>
              <a:t>77)</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4, 5, 6, 8 and 10 times tables. It might be worth practising these again!</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915056023"/>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extLst>
                    <a:ext uri="{9D8B030D-6E8A-4147-A177-3AD203B41FA5}">
                      <a16:colId xmlns:a16="http://schemas.microsoft.com/office/drawing/2014/main" val="20000"/>
                    </a:ext>
                  </a:extLst>
                </a:gridCol>
                <a:gridCol w="883118">
                  <a:extLst>
                    <a:ext uri="{9D8B030D-6E8A-4147-A177-3AD203B41FA5}">
                      <a16:colId xmlns:a16="http://schemas.microsoft.com/office/drawing/2014/main" val="20001"/>
                    </a:ext>
                  </a:extLst>
                </a:gridCol>
                <a:gridCol w="953765">
                  <a:extLst>
                    <a:ext uri="{9D8B030D-6E8A-4147-A177-3AD203B41FA5}">
                      <a16:colId xmlns:a16="http://schemas.microsoft.com/office/drawing/2014/main" val="20002"/>
                    </a:ext>
                  </a:extLst>
                </a:gridCol>
                <a:gridCol w="918442">
                  <a:extLst>
                    <a:ext uri="{9D8B030D-6E8A-4147-A177-3AD203B41FA5}">
                      <a16:colId xmlns:a16="http://schemas.microsoft.com/office/drawing/2014/main" val="20003"/>
                    </a:ext>
                  </a:extLst>
                </a:gridCol>
              </a:tblGrid>
              <a:tr h="2430272">
                <a:tc>
                  <a:txBody>
                    <a:bodyPr/>
                    <a:lstStyle/>
                    <a:p>
                      <a:pPr algn="ctr">
                        <a:lnSpc>
                          <a:spcPct val="115000"/>
                        </a:lnSpc>
                        <a:spcAft>
                          <a:spcPts val="0"/>
                        </a:spcAft>
                      </a:pPr>
                      <a:r>
                        <a:rPr lang="en-GB" sz="1050" dirty="0">
                          <a:effectLst/>
                        </a:rPr>
                        <a:t>9 × 1 = 9</a:t>
                      </a:r>
                    </a:p>
                    <a:p>
                      <a:pPr algn="ctr">
                        <a:lnSpc>
                          <a:spcPct val="115000"/>
                        </a:lnSpc>
                        <a:spcAft>
                          <a:spcPts val="0"/>
                        </a:spcAft>
                      </a:pPr>
                      <a:r>
                        <a:rPr lang="en-GB" sz="1050" dirty="0">
                          <a:effectLst/>
                        </a:rPr>
                        <a:t>9 × 2 = 18</a:t>
                      </a:r>
                    </a:p>
                    <a:p>
                      <a:pPr algn="ctr">
                        <a:lnSpc>
                          <a:spcPct val="115000"/>
                        </a:lnSpc>
                        <a:spcAft>
                          <a:spcPts val="0"/>
                        </a:spcAft>
                      </a:pPr>
                      <a:r>
                        <a:rPr lang="en-GB" sz="1050" baseline="0" dirty="0">
                          <a:effectLst/>
                        </a:rPr>
                        <a:t>9 </a:t>
                      </a:r>
                      <a:r>
                        <a:rPr lang="en-GB" sz="1050" dirty="0">
                          <a:effectLst/>
                        </a:rPr>
                        <a:t>× 3 = 27</a:t>
                      </a:r>
                    </a:p>
                    <a:p>
                      <a:pPr algn="ctr">
                        <a:lnSpc>
                          <a:spcPct val="115000"/>
                        </a:lnSpc>
                        <a:spcAft>
                          <a:spcPts val="0"/>
                        </a:spcAft>
                      </a:pPr>
                      <a:r>
                        <a:rPr lang="en-GB" sz="1050" dirty="0">
                          <a:effectLst/>
                        </a:rPr>
                        <a:t>9 × 4 = 36</a:t>
                      </a:r>
                    </a:p>
                    <a:p>
                      <a:pPr algn="ctr">
                        <a:lnSpc>
                          <a:spcPct val="115000"/>
                        </a:lnSpc>
                        <a:spcAft>
                          <a:spcPts val="0"/>
                        </a:spcAft>
                      </a:pPr>
                      <a:r>
                        <a:rPr lang="en-GB" sz="1050" dirty="0">
                          <a:effectLst/>
                        </a:rPr>
                        <a:t>9 × 5 = 45</a:t>
                      </a:r>
                    </a:p>
                    <a:p>
                      <a:pPr algn="ctr">
                        <a:lnSpc>
                          <a:spcPct val="115000"/>
                        </a:lnSpc>
                        <a:spcAft>
                          <a:spcPts val="0"/>
                        </a:spcAft>
                      </a:pPr>
                      <a:r>
                        <a:rPr lang="en-GB" sz="1050" baseline="0" dirty="0">
                          <a:effectLst/>
                        </a:rPr>
                        <a:t>9 </a:t>
                      </a:r>
                      <a:r>
                        <a:rPr lang="en-GB" sz="1050" dirty="0">
                          <a:effectLst/>
                        </a:rPr>
                        <a:t>× 6 = 54</a:t>
                      </a:r>
                    </a:p>
                    <a:p>
                      <a:pPr algn="ctr">
                        <a:lnSpc>
                          <a:spcPct val="115000"/>
                        </a:lnSpc>
                        <a:spcAft>
                          <a:spcPts val="0"/>
                        </a:spcAft>
                      </a:pPr>
                      <a:r>
                        <a:rPr lang="en-GB" sz="1050" dirty="0">
                          <a:effectLst/>
                        </a:rPr>
                        <a:t>9 × 7 = 63</a:t>
                      </a:r>
                    </a:p>
                    <a:p>
                      <a:pPr algn="ctr">
                        <a:lnSpc>
                          <a:spcPct val="115000"/>
                        </a:lnSpc>
                        <a:spcAft>
                          <a:spcPts val="0"/>
                        </a:spcAft>
                      </a:pPr>
                      <a:r>
                        <a:rPr lang="en-GB" sz="1050" dirty="0">
                          <a:effectLst/>
                        </a:rPr>
                        <a:t>9 × 8 = 72</a:t>
                      </a:r>
                    </a:p>
                    <a:p>
                      <a:pPr algn="ctr">
                        <a:lnSpc>
                          <a:spcPct val="115000"/>
                        </a:lnSpc>
                        <a:spcAft>
                          <a:spcPts val="0"/>
                        </a:spcAft>
                      </a:pPr>
                      <a:r>
                        <a:rPr lang="en-GB" sz="1050" dirty="0">
                          <a:effectLst/>
                        </a:rPr>
                        <a:t>9 × 9 = 81</a:t>
                      </a:r>
                    </a:p>
                    <a:p>
                      <a:pPr algn="ctr">
                        <a:lnSpc>
                          <a:spcPct val="115000"/>
                        </a:lnSpc>
                        <a:spcAft>
                          <a:spcPts val="0"/>
                        </a:spcAft>
                      </a:pPr>
                      <a:r>
                        <a:rPr lang="en-GB" sz="1050" dirty="0">
                          <a:effectLst/>
                        </a:rPr>
                        <a:t>9 × 10 = 90</a:t>
                      </a:r>
                    </a:p>
                    <a:p>
                      <a:pPr algn="ctr">
                        <a:lnSpc>
                          <a:spcPct val="115000"/>
                        </a:lnSpc>
                        <a:spcAft>
                          <a:spcPts val="0"/>
                        </a:spcAft>
                      </a:pPr>
                      <a:r>
                        <a:rPr lang="en-GB" sz="1050" dirty="0">
                          <a:effectLst/>
                        </a:rPr>
                        <a:t>9 × 11 = 99</a:t>
                      </a:r>
                    </a:p>
                    <a:p>
                      <a:pPr algn="ctr">
                        <a:lnSpc>
                          <a:spcPct val="115000"/>
                        </a:lnSpc>
                        <a:spcAft>
                          <a:spcPts val="0"/>
                        </a:spcAft>
                      </a:pPr>
                      <a:r>
                        <a:rPr lang="en-GB" sz="1050" dirty="0">
                          <a:effectLst/>
                        </a:rPr>
                        <a:t>9 × 12 = 108</a:t>
                      </a: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a:effectLst/>
                        </a:rPr>
                        <a:t>9 ÷ 9 = 1</a:t>
                      </a:r>
                    </a:p>
                    <a:p>
                      <a:pPr algn="ctr">
                        <a:lnSpc>
                          <a:spcPct val="115000"/>
                        </a:lnSpc>
                        <a:spcAft>
                          <a:spcPts val="0"/>
                        </a:spcAft>
                      </a:pPr>
                      <a:r>
                        <a:rPr lang="en-GB" sz="1050" dirty="0">
                          <a:effectLst/>
                        </a:rPr>
                        <a:t>18 ÷ 9</a:t>
                      </a:r>
                      <a:r>
                        <a:rPr lang="en-GB" sz="1050" baseline="0" dirty="0">
                          <a:effectLst/>
                        </a:rPr>
                        <a:t> </a:t>
                      </a:r>
                      <a:r>
                        <a:rPr lang="en-GB" sz="1050" dirty="0">
                          <a:effectLst/>
                        </a:rPr>
                        <a:t>= 2</a:t>
                      </a:r>
                    </a:p>
                    <a:p>
                      <a:pPr algn="ctr">
                        <a:lnSpc>
                          <a:spcPct val="115000"/>
                        </a:lnSpc>
                        <a:spcAft>
                          <a:spcPts val="0"/>
                        </a:spcAft>
                      </a:pPr>
                      <a:r>
                        <a:rPr lang="en-GB" sz="1050" dirty="0">
                          <a:effectLst/>
                        </a:rPr>
                        <a:t>27</a:t>
                      </a:r>
                      <a:r>
                        <a:rPr lang="en-GB" sz="1050" baseline="0" dirty="0">
                          <a:effectLst/>
                        </a:rPr>
                        <a:t> </a:t>
                      </a:r>
                      <a:r>
                        <a:rPr lang="en-GB" sz="1050" dirty="0">
                          <a:effectLst/>
                        </a:rPr>
                        <a:t>÷ 9 = 3</a:t>
                      </a:r>
                    </a:p>
                    <a:p>
                      <a:pPr algn="ctr">
                        <a:lnSpc>
                          <a:spcPct val="115000"/>
                        </a:lnSpc>
                        <a:spcAft>
                          <a:spcPts val="0"/>
                        </a:spcAft>
                      </a:pPr>
                      <a:r>
                        <a:rPr lang="en-GB" sz="1050" baseline="0" dirty="0">
                          <a:effectLst/>
                        </a:rPr>
                        <a:t>36 </a:t>
                      </a:r>
                      <a:r>
                        <a:rPr lang="en-GB" sz="1050" dirty="0">
                          <a:effectLst/>
                        </a:rPr>
                        <a:t>÷ 9</a:t>
                      </a:r>
                      <a:r>
                        <a:rPr lang="en-GB" sz="1050" baseline="0" dirty="0">
                          <a:effectLst/>
                        </a:rPr>
                        <a:t> </a:t>
                      </a:r>
                      <a:r>
                        <a:rPr lang="en-GB" sz="1050" dirty="0">
                          <a:effectLst/>
                        </a:rPr>
                        <a:t>= 4</a:t>
                      </a:r>
                    </a:p>
                    <a:p>
                      <a:pPr algn="ctr">
                        <a:lnSpc>
                          <a:spcPct val="115000"/>
                        </a:lnSpc>
                        <a:spcAft>
                          <a:spcPts val="0"/>
                        </a:spcAft>
                      </a:pPr>
                      <a:r>
                        <a:rPr lang="en-GB" sz="1050" baseline="0" dirty="0">
                          <a:effectLst/>
                        </a:rPr>
                        <a:t>45 </a:t>
                      </a:r>
                      <a:r>
                        <a:rPr lang="en-GB" sz="1050" dirty="0">
                          <a:effectLst/>
                        </a:rPr>
                        <a:t>÷ 9 = 5</a:t>
                      </a:r>
                    </a:p>
                    <a:p>
                      <a:pPr algn="ctr">
                        <a:lnSpc>
                          <a:spcPct val="115000"/>
                        </a:lnSpc>
                        <a:spcAft>
                          <a:spcPts val="0"/>
                        </a:spcAft>
                      </a:pPr>
                      <a:r>
                        <a:rPr lang="en-GB" sz="1050" baseline="0" dirty="0">
                          <a:effectLst/>
                        </a:rPr>
                        <a:t>54 </a:t>
                      </a:r>
                      <a:r>
                        <a:rPr lang="en-GB" sz="1050" dirty="0">
                          <a:effectLst/>
                        </a:rPr>
                        <a:t>÷ 9</a:t>
                      </a:r>
                      <a:r>
                        <a:rPr lang="en-GB" sz="1050" baseline="0" dirty="0">
                          <a:effectLst/>
                        </a:rPr>
                        <a:t> </a:t>
                      </a:r>
                      <a:r>
                        <a:rPr lang="en-GB" sz="1050" dirty="0">
                          <a:effectLst/>
                        </a:rPr>
                        <a:t>= 6</a:t>
                      </a:r>
                    </a:p>
                    <a:p>
                      <a:pPr algn="ctr">
                        <a:lnSpc>
                          <a:spcPct val="115000"/>
                        </a:lnSpc>
                        <a:spcAft>
                          <a:spcPts val="0"/>
                        </a:spcAft>
                      </a:pPr>
                      <a:r>
                        <a:rPr lang="en-GB" sz="1050" dirty="0">
                          <a:effectLst/>
                        </a:rPr>
                        <a:t>63 ÷ 9 = 7</a:t>
                      </a:r>
                    </a:p>
                    <a:p>
                      <a:pPr algn="ctr">
                        <a:lnSpc>
                          <a:spcPct val="115000"/>
                        </a:lnSpc>
                        <a:spcAft>
                          <a:spcPts val="0"/>
                        </a:spcAft>
                      </a:pPr>
                      <a:r>
                        <a:rPr lang="en-GB" sz="1050" dirty="0">
                          <a:effectLst/>
                        </a:rPr>
                        <a:t>72 ÷ 9</a:t>
                      </a:r>
                      <a:r>
                        <a:rPr lang="en-GB" sz="1050" baseline="0" dirty="0">
                          <a:effectLst/>
                        </a:rPr>
                        <a:t> </a:t>
                      </a:r>
                      <a:r>
                        <a:rPr lang="en-GB" sz="1050" dirty="0">
                          <a:effectLst/>
                        </a:rPr>
                        <a:t>= 8</a:t>
                      </a:r>
                    </a:p>
                    <a:p>
                      <a:pPr algn="ctr">
                        <a:lnSpc>
                          <a:spcPct val="115000"/>
                        </a:lnSpc>
                        <a:spcAft>
                          <a:spcPts val="0"/>
                        </a:spcAft>
                      </a:pPr>
                      <a:r>
                        <a:rPr lang="en-GB" sz="1050" dirty="0">
                          <a:effectLst/>
                        </a:rPr>
                        <a:t>81 ÷ 9 = 9</a:t>
                      </a:r>
                    </a:p>
                    <a:p>
                      <a:pPr algn="ctr">
                        <a:lnSpc>
                          <a:spcPct val="115000"/>
                        </a:lnSpc>
                        <a:spcAft>
                          <a:spcPts val="0"/>
                        </a:spcAft>
                      </a:pPr>
                      <a:r>
                        <a:rPr lang="en-GB" sz="1050" dirty="0">
                          <a:effectLst/>
                        </a:rPr>
                        <a:t>90 ÷ 9 = 10</a:t>
                      </a:r>
                    </a:p>
                    <a:p>
                      <a:pPr algn="ctr">
                        <a:lnSpc>
                          <a:spcPct val="115000"/>
                        </a:lnSpc>
                        <a:spcAft>
                          <a:spcPts val="0"/>
                        </a:spcAft>
                      </a:pPr>
                      <a:r>
                        <a:rPr lang="en-GB" sz="1050" dirty="0">
                          <a:effectLst/>
                        </a:rPr>
                        <a:t>99 ÷ 9</a:t>
                      </a:r>
                      <a:r>
                        <a:rPr lang="en-GB" sz="1050" baseline="0" dirty="0">
                          <a:effectLst/>
                        </a:rPr>
                        <a:t> </a:t>
                      </a:r>
                      <a:r>
                        <a:rPr lang="en-GB" sz="1050" dirty="0">
                          <a:effectLst/>
                        </a:rPr>
                        <a:t>= 11</a:t>
                      </a:r>
                    </a:p>
                    <a:p>
                      <a:pPr algn="ctr">
                        <a:lnSpc>
                          <a:spcPct val="115000"/>
                        </a:lnSpc>
                        <a:spcAft>
                          <a:spcPts val="0"/>
                        </a:spcAft>
                      </a:pPr>
                      <a:r>
                        <a:rPr lang="en-GB" sz="1050" dirty="0">
                          <a:effectLst/>
                        </a:rPr>
                        <a:t>108 ÷ 9</a:t>
                      </a:r>
                      <a:r>
                        <a:rPr lang="en-GB" sz="1050" baseline="0" dirty="0">
                          <a:effectLst/>
                        </a:rPr>
                        <a:t> </a:t>
                      </a:r>
                      <a:r>
                        <a:rPr lang="en-GB" sz="1050" dirty="0">
                          <a:effectLst/>
                        </a:rPr>
                        <a:t>= 12</a:t>
                      </a:r>
                    </a:p>
                    <a:p>
                      <a:pPr algn="ctr">
                        <a:lnSpc>
                          <a:spcPct val="115000"/>
                        </a:lnSpc>
                        <a:spcAft>
                          <a:spcPts val="0"/>
                        </a:spcAft>
                      </a:pP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a:effectLst/>
                        </a:rPr>
                        <a:t>11 × 1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2  = 22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3  = 33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4  = 44</a:t>
                      </a:r>
                    </a:p>
                    <a:p>
                      <a:pPr algn="ctr">
                        <a:lnSpc>
                          <a:spcPct val="115000"/>
                        </a:lnSpc>
                        <a:spcAft>
                          <a:spcPts val="0"/>
                        </a:spcAft>
                      </a:pPr>
                      <a:r>
                        <a:rPr lang="en-GB" sz="1050" dirty="0">
                          <a:effectLst/>
                        </a:rPr>
                        <a:t>11 × 5  = 55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6  = 66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7  = 77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8  = 88</a:t>
                      </a:r>
                    </a:p>
                    <a:p>
                      <a:pPr algn="ctr">
                        <a:lnSpc>
                          <a:spcPct val="115000"/>
                        </a:lnSpc>
                        <a:spcAft>
                          <a:spcPts val="0"/>
                        </a:spcAft>
                      </a:pPr>
                      <a:r>
                        <a:rPr lang="en-GB" sz="1050" dirty="0">
                          <a:effectLst/>
                        </a:rPr>
                        <a:t>11 × 9  = 99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11×10  = 110</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11×12  = 132</a:t>
                      </a:r>
                    </a:p>
                    <a:p>
                      <a:pPr algn="ctr">
                        <a:lnSpc>
                          <a:spcPct val="115000"/>
                        </a:lnSpc>
                        <a:spcAft>
                          <a:spcPts val="0"/>
                        </a:spcAft>
                      </a:pPr>
                      <a:endParaRPr lang="en-GB" sz="1050" dirty="0">
                        <a:effectLst/>
                      </a:endParaRPr>
                    </a:p>
                  </a:txBody>
                  <a:tcPr marL="68580" marR="68580" marT="0" marB="0"/>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11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22 ÷ 11 = 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33 ÷ 11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44 ÷ 11 = 4</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55 ÷ 11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66 ÷ 11 = 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77 ÷ 11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88 ÷ 11 = 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99 ÷ 11 = 9</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110÷11 = 10</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121÷11 = 11</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132÷11 = 12</a:t>
                      </a:r>
                    </a:p>
                    <a:p>
                      <a:pPr algn="ctr">
                        <a:lnSpc>
                          <a:spcPct val="115000"/>
                        </a:lnSpc>
                        <a:spcAft>
                          <a:spcPts val="0"/>
                        </a:spcAft>
                      </a:pPr>
                      <a:endParaRPr lang="en-GB" sz="105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4509120" y="2987824"/>
            <a:ext cx="1944216" cy="1368152"/>
          </a:xfrm>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6</a:t>
            </a:r>
            <a:r>
              <a:rPr lang="en-GB" u="none" dirty="0"/>
              <a:t> times </a:t>
            </a:r>
            <a:r>
              <a:rPr lang="en-GB" b="0" u="none" dirty="0"/>
              <a:t>8?</a:t>
            </a:r>
          </a:p>
          <a:p>
            <a:pPr algn="l"/>
            <a:r>
              <a:rPr lang="en-GB" b="0" u="none" dirty="0"/>
              <a:t>What is 24 </a:t>
            </a:r>
            <a:r>
              <a:rPr lang="en-GB" u="none" dirty="0"/>
              <a:t>divided by </a:t>
            </a:r>
            <a:r>
              <a:rPr lang="en-GB" b="0" u="none" dirty="0"/>
              <a:t>6?</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9 × ⃝ = 54 or ⃝ ÷ 9 = 11.</a:t>
            </a:r>
          </a:p>
          <a:p>
            <a:endParaRPr lang="en-GB" dirty="0"/>
          </a:p>
        </p:txBody>
      </p:sp>
      <p:pic>
        <p:nvPicPr>
          <p:cNvPr id="5" name="Picture 4" descr="A colorful text with black border&#10;&#10;Description automatically generated">
            <a:extLst>
              <a:ext uri="{FF2B5EF4-FFF2-40B4-BE49-F238E27FC236}">
                <a16:creationId xmlns:a16="http://schemas.microsoft.com/office/drawing/2014/main" id="{FDAE095D-C0A3-C9DC-B16D-359670F6F1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2280" y="8421635"/>
            <a:ext cx="919454" cy="327054"/>
          </a:xfrm>
          <a:prstGeom prst="rect">
            <a:avLst/>
          </a:prstGeom>
        </p:spPr>
      </p:pic>
    </p:spTree>
    <p:extLst>
      <p:ext uri="{BB962C8B-B14F-4D97-AF65-F5344CB8AC3E}">
        <p14:creationId xmlns:p14="http://schemas.microsoft.com/office/powerpoint/2010/main" val="823676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Spring 2</a:t>
            </a:r>
          </a:p>
        </p:txBody>
      </p:sp>
      <p:sp>
        <p:nvSpPr>
          <p:cNvPr id="3" name="Text Placeholder 2"/>
          <p:cNvSpPr>
            <a:spLocks noGrp="1"/>
          </p:cNvSpPr>
          <p:nvPr>
            <p:ph type="body" sz="quarter" idx="11"/>
          </p:nvPr>
        </p:nvSpPr>
        <p:spPr/>
        <p:txBody>
          <a:bodyPr>
            <a:normAutofit fontScale="92500" lnSpcReduction="10000"/>
          </a:bodyPr>
          <a:lstStyle/>
          <a:p>
            <a:r>
              <a:rPr lang="en-GB" dirty="0"/>
              <a:t>I know the multiplication and division facts for the 7 and 12 times tables.</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Order of difficulty</a:t>
            </a:r>
            <a:r>
              <a:rPr lang="en-GB" altLang="en-US" dirty="0">
                <a:cs typeface="Arial" pitchFamily="34" charset="0"/>
              </a:rPr>
              <a:t> – Ask your child to order these facts from the easiest to the most challenging. Can they explain why some facts are easier to remember? Then focus on practising the most challenging facts.</a:t>
            </a:r>
            <a:endParaRPr lang="en-GB" dirty="0">
              <a:cs typeface="Arial" pitchFamily="34" charset="0"/>
            </a:endParaRP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019747735"/>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7 × 1 = 7</a:t>
                      </a:r>
                    </a:p>
                    <a:p>
                      <a:pPr algn="ctr">
                        <a:lnSpc>
                          <a:spcPct val="115000"/>
                        </a:lnSpc>
                        <a:spcAft>
                          <a:spcPts val="0"/>
                        </a:spcAft>
                      </a:pPr>
                      <a:r>
                        <a:rPr lang="en-GB" sz="1100" dirty="0">
                          <a:effectLst/>
                        </a:rPr>
                        <a:t>7</a:t>
                      </a:r>
                      <a:r>
                        <a:rPr lang="en-GB" sz="1100" baseline="0" dirty="0">
                          <a:effectLst/>
                        </a:rPr>
                        <a:t> </a:t>
                      </a:r>
                      <a:r>
                        <a:rPr lang="en-GB" sz="1100" dirty="0">
                          <a:effectLst/>
                        </a:rPr>
                        <a:t>× 2 = 14</a:t>
                      </a:r>
                    </a:p>
                    <a:p>
                      <a:pPr algn="ctr">
                        <a:lnSpc>
                          <a:spcPct val="115000"/>
                        </a:lnSpc>
                        <a:spcAft>
                          <a:spcPts val="0"/>
                        </a:spcAft>
                      </a:pPr>
                      <a:r>
                        <a:rPr lang="en-GB" sz="1100" baseline="0" dirty="0">
                          <a:effectLst/>
                        </a:rPr>
                        <a:t>7 </a:t>
                      </a:r>
                      <a:r>
                        <a:rPr lang="en-GB" sz="1100" dirty="0">
                          <a:effectLst/>
                        </a:rPr>
                        <a:t>× 3 = 21</a:t>
                      </a:r>
                    </a:p>
                    <a:p>
                      <a:pPr algn="ctr">
                        <a:lnSpc>
                          <a:spcPct val="115000"/>
                        </a:lnSpc>
                        <a:spcAft>
                          <a:spcPts val="0"/>
                        </a:spcAft>
                      </a:pPr>
                      <a:r>
                        <a:rPr lang="en-GB" sz="1100" dirty="0">
                          <a:effectLst/>
                        </a:rPr>
                        <a:t>7 × 4 = 28</a:t>
                      </a:r>
                    </a:p>
                    <a:p>
                      <a:pPr algn="ctr">
                        <a:lnSpc>
                          <a:spcPct val="115000"/>
                        </a:lnSpc>
                        <a:spcAft>
                          <a:spcPts val="0"/>
                        </a:spcAft>
                      </a:pPr>
                      <a:r>
                        <a:rPr lang="en-GB" sz="1100" dirty="0">
                          <a:effectLst/>
                        </a:rPr>
                        <a:t>7 × 5 = 35</a:t>
                      </a:r>
                    </a:p>
                    <a:p>
                      <a:pPr algn="ctr">
                        <a:lnSpc>
                          <a:spcPct val="115000"/>
                        </a:lnSpc>
                        <a:spcAft>
                          <a:spcPts val="0"/>
                        </a:spcAft>
                      </a:pPr>
                      <a:r>
                        <a:rPr lang="en-GB" sz="1100" baseline="0" dirty="0">
                          <a:effectLst/>
                        </a:rPr>
                        <a:t>7 </a:t>
                      </a:r>
                      <a:r>
                        <a:rPr lang="en-GB" sz="1100" dirty="0">
                          <a:effectLst/>
                        </a:rPr>
                        <a:t>× 6 = 42</a:t>
                      </a:r>
                    </a:p>
                    <a:p>
                      <a:pPr algn="ctr">
                        <a:lnSpc>
                          <a:spcPct val="115000"/>
                        </a:lnSpc>
                        <a:spcAft>
                          <a:spcPts val="0"/>
                        </a:spcAft>
                      </a:pPr>
                      <a:r>
                        <a:rPr lang="en-GB" sz="1100" dirty="0">
                          <a:effectLst/>
                        </a:rPr>
                        <a:t>7 × 7 = 49</a:t>
                      </a:r>
                    </a:p>
                    <a:p>
                      <a:pPr algn="ctr">
                        <a:lnSpc>
                          <a:spcPct val="115000"/>
                        </a:lnSpc>
                        <a:spcAft>
                          <a:spcPts val="0"/>
                        </a:spcAft>
                      </a:pPr>
                      <a:r>
                        <a:rPr lang="en-GB" sz="1100" dirty="0">
                          <a:effectLst/>
                        </a:rPr>
                        <a:t>7 × 8 = 56</a:t>
                      </a:r>
                    </a:p>
                    <a:p>
                      <a:pPr algn="ctr">
                        <a:lnSpc>
                          <a:spcPct val="115000"/>
                        </a:lnSpc>
                        <a:spcAft>
                          <a:spcPts val="0"/>
                        </a:spcAft>
                      </a:pPr>
                      <a:r>
                        <a:rPr lang="en-GB" sz="1100" dirty="0">
                          <a:effectLst/>
                        </a:rPr>
                        <a:t>7 × 9 = 63</a:t>
                      </a:r>
                    </a:p>
                    <a:p>
                      <a:pPr algn="ctr">
                        <a:lnSpc>
                          <a:spcPct val="115000"/>
                        </a:lnSpc>
                        <a:spcAft>
                          <a:spcPts val="0"/>
                        </a:spcAft>
                      </a:pPr>
                      <a:r>
                        <a:rPr lang="en-GB" sz="1100" dirty="0">
                          <a:effectLst/>
                        </a:rPr>
                        <a:t>7 × 10 = 70</a:t>
                      </a:r>
                    </a:p>
                    <a:p>
                      <a:pPr algn="ctr">
                        <a:lnSpc>
                          <a:spcPct val="115000"/>
                        </a:lnSpc>
                        <a:spcAft>
                          <a:spcPts val="0"/>
                        </a:spcAft>
                      </a:pPr>
                      <a:r>
                        <a:rPr lang="en-GB" sz="1100" dirty="0">
                          <a:effectLst/>
                        </a:rPr>
                        <a:t>7 × 11 = 77</a:t>
                      </a:r>
                    </a:p>
                    <a:p>
                      <a:pPr algn="ctr">
                        <a:lnSpc>
                          <a:spcPct val="115000"/>
                        </a:lnSpc>
                        <a:spcAft>
                          <a:spcPts val="0"/>
                        </a:spcAft>
                      </a:pPr>
                      <a:r>
                        <a:rPr lang="en-GB" sz="1100" dirty="0">
                          <a:effectLst/>
                        </a:rPr>
                        <a:t>7 × 12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7 = 7</a:t>
                      </a:r>
                    </a:p>
                    <a:p>
                      <a:pPr algn="ctr">
                        <a:lnSpc>
                          <a:spcPct val="115000"/>
                        </a:lnSpc>
                        <a:spcAft>
                          <a:spcPts val="0"/>
                        </a:spcAft>
                      </a:pPr>
                      <a:r>
                        <a:rPr lang="en-GB" sz="1100" dirty="0">
                          <a:effectLst/>
                        </a:rPr>
                        <a:t>2 × 7 = 14</a:t>
                      </a:r>
                    </a:p>
                    <a:p>
                      <a:pPr algn="ctr">
                        <a:lnSpc>
                          <a:spcPct val="115000"/>
                        </a:lnSpc>
                        <a:spcAft>
                          <a:spcPts val="0"/>
                        </a:spcAft>
                      </a:pPr>
                      <a:r>
                        <a:rPr lang="en-GB" sz="1100" dirty="0">
                          <a:effectLst/>
                        </a:rPr>
                        <a:t>3 × 7</a:t>
                      </a:r>
                      <a:r>
                        <a:rPr lang="en-GB" sz="1100" baseline="0" dirty="0">
                          <a:effectLst/>
                        </a:rPr>
                        <a:t> </a:t>
                      </a:r>
                      <a:r>
                        <a:rPr lang="en-GB" sz="1100" dirty="0">
                          <a:effectLst/>
                        </a:rPr>
                        <a:t>= 21</a:t>
                      </a:r>
                    </a:p>
                    <a:p>
                      <a:pPr algn="ctr">
                        <a:lnSpc>
                          <a:spcPct val="115000"/>
                        </a:lnSpc>
                        <a:spcAft>
                          <a:spcPts val="0"/>
                        </a:spcAft>
                      </a:pPr>
                      <a:r>
                        <a:rPr lang="en-GB" sz="1100" dirty="0">
                          <a:effectLst/>
                        </a:rPr>
                        <a:t>4 × 7</a:t>
                      </a:r>
                      <a:r>
                        <a:rPr lang="en-GB" sz="1100" baseline="0" dirty="0">
                          <a:effectLst/>
                        </a:rPr>
                        <a:t> </a:t>
                      </a:r>
                      <a:r>
                        <a:rPr lang="en-GB" sz="1100" dirty="0">
                          <a:effectLst/>
                        </a:rPr>
                        <a:t>= 28</a:t>
                      </a:r>
                    </a:p>
                    <a:p>
                      <a:pPr algn="ctr">
                        <a:lnSpc>
                          <a:spcPct val="115000"/>
                        </a:lnSpc>
                        <a:spcAft>
                          <a:spcPts val="0"/>
                        </a:spcAft>
                      </a:pPr>
                      <a:r>
                        <a:rPr lang="en-GB" sz="1100" dirty="0">
                          <a:effectLst/>
                        </a:rPr>
                        <a:t>5 × 7 = 35</a:t>
                      </a:r>
                    </a:p>
                    <a:p>
                      <a:pPr algn="ctr">
                        <a:lnSpc>
                          <a:spcPct val="115000"/>
                        </a:lnSpc>
                        <a:spcAft>
                          <a:spcPts val="0"/>
                        </a:spcAft>
                      </a:pPr>
                      <a:r>
                        <a:rPr lang="en-GB" sz="1100" baseline="0" dirty="0">
                          <a:effectLst/>
                        </a:rPr>
                        <a:t>6 </a:t>
                      </a:r>
                      <a:r>
                        <a:rPr lang="en-GB" sz="1100" dirty="0">
                          <a:effectLst/>
                        </a:rPr>
                        <a:t>× 7</a:t>
                      </a:r>
                      <a:r>
                        <a:rPr lang="en-GB" sz="1100" baseline="0" dirty="0">
                          <a:effectLst/>
                        </a:rPr>
                        <a:t> </a:t>
                      </a:r>
                      <a:r>
                        <a:rPr lang="en-GB" sz="1100" dirty="0">
                          <a:effectLst/>
                        </a:rPr>
                        <a:t>= 42</a:t>
                      </a:r>
                    </a:p>
                    <a:p>
                      <a:pPr algn="ctr">
                        <a:lnSpc>
                          <a:spcPct val="115000"/>
                        </a:lnSpc>
                        <a:spcAft>
                          <a:spcPts val="0"/>
                        </a:spcAft>
                      </a:pPr>
                      <a:r>
                        <a:rPr lang="en-GB" sz="1100" dirty="0">
                          <a:effectLst/>
                        </a:rPr>
                        <a:t>7 × 7 = 49</a:t>
                      </a:r>
                    </a:p>
                    <a:p>
                      <a:pPr algn="ctr">
                        <a:lnSpc>
                          <a:spcPct val="115000"/>
                        </a:lnSpc>
                        <a:spcAft>
                          <a:spcPts val="0"/>
                        </a:spcAft>
                      </a:pPr>
                      <a:r>
                        <a:rPr lang="en-GB" sz="1100" dirty="0">
                          <a:effectLst/>
                        </a:rPr>
                        <a:t>8 × 7 = 56</a:t>
                      </a:r>
                    </a:p>
                    <a:p>
                      <a:pPr algn="ctr">
                        <a:lnSpc>
                          <a:spcPct val="115000"/>
                        </a:lnSpc>
                        <a:spcAft>
                          <a:spcPts val="0"/>
                        </a:spcAft>
                      </a:pPr>
                      <a:r>
                        <a:rPr lang="en-GB" sz="1100" dirty="0">
                          <a:effectLst/>
                        </a:rPr>
                        <a:t>9 × 7 = 63</a:t>
                      </a:r>
                    </a:p>
                    <a:p>
                      <a:pPr algn="ctr">
                        <a:lnSpc>
                          <a:spcPct val="115000"/>
                        </a:lnSpc>
                        <a:spcAft>
                          <a:spcPts val="0"/>
                        </a:spcAft>
                      </a:pPr>
                      <a:r>
                        <a:rPr lang="en-GB" sz="1100" dirty="0">
                          <a:effectLst/>
                        </a:rPr>
                        <a:t>10 × 7 = 70</a:t>
                      </a:r>
                    </a:p>
                    <a:p>
                      <a:pPr algn="ctr">
                        <a:lnSpc>
                          <a:spcPct val="115000"/>
                        </a:lnSpc>
                        <a:spcAft>
                          <a:spcPts val="0"/>
                        </a:spcAft>
                      </a:pPr>
                      <a:r>
                        <a:rPr lang="en-GB" sz="1100" dirty="0">
                          <a:effectLst/>
                        </a:rPr>
                        <a:t>11 × 7 = 77</a:t>
                      </a:r>
                    </a:p>
                    <a:p>
                      <a:pPr algn="ctr">
                        <a:lnSpc>
                          <a:spcPct val="115000"/>
                        </a:lnSpc>
                        <a:spcAft>
                          <a:spcPts val="0"/>
                        </a:spcAft>
                      </a:pPr>
                      <a:r>
                        <a:rPr lang="en-GB" sz="1100" dirty="0">
                          <a:effectLst/>
                        </a:rPr>
                        <a:t>12 × 7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7 ÷ 7 = 1</a:t>
                      </a:r>
                    </a:p>
                    <a:p>
                      <a:pPr algn="ctr">
                        <a:lnSpc>
                          <a:spcPct val="115000"/>
                        </a:lnSpc>
                        <a:spcAft>
                          <a:spcPts val="0"/>
                        </a:spcAft>
                      </a:pPr>
                      <a:r>
                        <a:rPr lang="en-GB" sz="1100" dirty="0">
                          <a:effectLst/>
                        </a:rPr>
                        <a:t>14 ÷ 7</a:t>
                      </a:r>
                      <a:r>
                        <a:rPr lang="en-GB" sz="1100" baseline="0" dirty="0">
                          <a:effectLst/>
                        </a:rPr>
                        <a:t> </a:t>
                      </a:r>
                      <a:r>
                        <a:rPr lang="en-GB" sz="1100" dirty="0">
                          <a:effectLst/>
                        </a:rPr>
                        <a:t>= 2</a:t>
                      </a:r>
                    </a:p>
                    <a:p>
                      <a:pPr algn="ctr">
                        <a:lnSpc>
                          <a:spcPct val="115000"/>
                        </a:lnSpc>
                        <a:spcAft>
                          <a:spcPts val="0"/>
                        </a:spcAft>
                      </a:pPr>
                      <a:r>
                        <a:rPr lang="en-GB" sz="1100" dirty="0">
                          <a:effectLst/>
                        </a:rPr>
                        <a:t>21</a:t>
                      </a:r>
                      <a:r>
                        <a:rPr lang="en-GB" sz="1100" baseline="0" dirty="0">
                          <a:effectLst/>
                        </a:rPr>
                        <a:t> </a:t>
                      </a:r>
                      <a:r>
                        <a:rPr lang="en-GB" sz="1100" dirty="0">
                          <a:effectLst/>
                        </a:rPr>
                        <a:t>÷ 7 = 3</a:t>
                      </a:r>
                    </a:p>
                    <a:p>
                      <a:pPr algn="ctr">
                        <a:lnSpc>
                          <a:spcPct val="115000"/>
                        </a:lnSpc>
                        <a:spcAft>
                          <a:spcPts val="0"/>
                        </a:spcAft>
                      </a:pPr>
                      <a:r>
                        <a:rPr lang="en-GB" sz="1100" baseline="0" dirty="0">
                          <a:effectLst/>
                        </a:rPr>
                        <a:t>28 </a:t>
                      </a:r>
                      <a:r>
                        <a:rPr lang="en-GB" sz="1100" dirty="0">
                          <a:effectLst/>
                        </a:rPr>
                        <a:t>÷ 7</a:t>
                      </a:r>
                      <a:r>
                        <a:rPr lang="en-GB" sz="1100" baseline="0" dirty="0">
                          <a:effectLst/>
                        </a:rPr>
                        <a:t> </a:t>
                      </a:r>
                      <a:r>
                        <a:rPr lang="en-GB" sz="1100" dirty="0">
                          <a:effectLst/>
                        </a:rPr>
                        <a:t>= 4</a:t>
                      </a:r>
                    </a:p>
                    <a:p>
                      <a:pPr algn="ctr">
                        <a:lnSpc>
                          <a:spcPct val="115000"/>
                        </a:lnSpc>
                        <a:spcAft>
                          <a:spcPts val="0"/>
                        </a:spcAft>
                      </a:pPr>
                      <a:r>
                        <a:rPr lang="en-GB" sz="1100" baseline="0" dirty="0">
                          <a:effectLst/>
                        </a:rPr>
                        <a:t>35 </a:t>
                      </a:r>
                      <a:r>
                        <a:rPr lang="en-GB" sz="1100" dirty="0">
                          <a:effectLst/>
                        </a:rPr>
                        <a:t>÷ 7 = 5</a:t>
                      </a:r>
                    </a:p>
                    <a:p>
                      <a:pPr algn="ctr">
                        <a:lnSpc>
                          <a:spcPct val="115000"/>
                        </a:lnSpc>
                        <a:spcAft>
                          <a:spcPts val="0"/>
                        </a:spcAft>
                      </a:pPr>
                      <a:r>
                        <a:rPr lang="en-GB" sz="1100" baseline="0" dirty="0">
                          <a:effectLst/>
                        </a:rPr>
                        <a:t>42 </a:t>
                      </a:r>
                      <a:r>
                        <a:rPr lang="en-GB" sz="1100" dirty="0">
                          <a:effectLst/>
                        </a:rPr>
                        <a:t>÷ 7</a:t>
                      </a:r>
                      <a:r>
                        <a:rPr lang="en-GB" sz="1100" baseline="0" dirty="0">
                          <a:effectLst/>
                        </a:rPr>
                        <a:t> </a:t>
                      </a:r>
                      <a:r>
                        <a:rPr lang="en-GB" sz="1100" dirty="0">
                          <a:effectLst/>
                        </a:rPr>
                        <a:t>= 6</a:t>
                      </a:r>
                    </a:p>
                    <a:p>
                      <a:pPr algn="ctr">
                        <a:lnSpc>
                          <a:spcPct val="115000"/>
                        </a:lnSpc>
                        <a:spcAft>
                          <a:spcPts val="0"/>
                        </a:spcAft>
                      </a:pPr>
                      <a:r>
                        <a:rPr lang="en-GB" sz="1100" dirty="0">
                          <a:effectLst/>
                        </a:rPr>
                        <a:t>49 ÷ 7 = 7</a:t>
                      </a:r>
                    </a:p>
                    <a:p>
                      <a:pPr algn="ctr">
                        <a:lnSpc>
                          <a:spcPct val="115000"/>
                        </a:lnSpc>
                        <a:spcAft>
                          <a:spcPts val="0"/>
                        </a:spcAft>
                      </a:pPr>
                      <a:r>
                        <a:rPr lang="en-GB" sz="1100" dirty="0">
                          <a:effectLst/>
                        </a:rPr>
                        <a:t>56 ÷ 7</a:t>
                      </a:r>
                      <a:r>
                        <a:rPr lang="en-GB" sz="1100" baseline="0" dirty="0">
                          <a:effectLst/>
                        </a:rPr>
                        <a:t> </a:t>
                      </a:r>
                      <a:r>
                        <a:rPr lang="en-GB" sz="1100" dirty="0">
                          <a:effectLst/>
                        </a:rPr>
                        <a:t>= 8</a:t>
                      </a:r>
                    </a:p>
                    <a:p>
                      <a:pPr algn="ctr">
                        <a:lnSpc>
                          <a:spcPct val="115000"/>
                        </a:lnSpc>
                        <a:spcAft>
                          <a:spcPts val="0"/>
                        </a:spcAft>
                      </a:pPr>
                      <a:r>
                        <a:rPr lang="en-GB" sz="1100" dirty="0">
                          <a:effectLst/>
                        </a:rPr>
                        <a:t>63 ÷ 7 = 9</a:t>
                      </a:r>
                    </a:p>
                    <a:p>
                      <a:pPr algn="ctr">
                        <a:lnSpc>
                          <a:spcPct val="115000"/>
                        </a:lnSpc>
                        <a:spcAft>
                          <a:spcPts val="0"/>
                        </a:spcAft>
                      </a:pPr>
                      <a:r>
                        <a:rPr lang="en-GB" sz="1100" dirty="0">
                          <a:effectLst/>
                        </a:rPr>
                        <a:t>70 ÷ 7</a:t>
                      </a:r>
                      <a:r>
                        <a:rPr lang="en-GB" sz="1100" baseline="0" dirty="0">
                          <a:effectLst/>
                        </a:rPr>
                        <a:t> </a:t>
                      </a:r>
                      <a:r>
                        <a:rPr lang="en-GB" sz="1100" dirty="0">
                          <a:effectLst/>
                        </a:rPr>
                        <a:t>= 10</a:t>
                      </a:r>
                    </a:p>
                    <a:p>
                      <a:pPr algn="ctr">
                        <a:lnSpc>
                          <a:spcPct val="115000"/>
                        </a:lnSpc>
                        <a:spcAft>
                          <a:spcPts val="0"/>
                        </a:spcAft>
                      </a:pPr>
                      <a:r>
                        <a:rPr lang="en-GB" sz="1100" dirty="0">
                          <a:effectLst/>
                        </a:rPr>
                        <a:t>77 ÷ 7</a:t>
                      </a:r>
                      <a:r>
                        <a:rPr lang="en-GB" sz="1100" baseline="0" dirty="0">
                          <a:effectLst/>
                        </a:rPr>
                        <a:t> </a:t>
                      </a:r>
                      <a:r>
                        <a:rPr lang="en-GB" sz="1100" dirty="0">
                          <a:effectLst/>
                        </a:rPr>
                        <a:t>= 11</a:t>
                      </a:r>
                    </a:p>
                    <a:p>
                      <a:pPr algn="ctr">
                        <a:lnSpc>
                          <a:spcPct val="115000"/>
                        </a:lnSpc>
                        <a:spcAft>
                          <a:spcPts val="0"/>
                        </a:spcAft>
                      </a:pPr>
                      <a:r>
                        <a:rPr lang="en-GB" sz="1100" dirty="0">
                          <a:effectLst/>
                        </a:rPr>
                        <a:t>84 ÷ 7</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7 ÷ 1 = 7</a:t>
                      </a:r>
                    </a:p>
                    <a:p>
                      <a:pPr algn="ctr">
                        <a:lnSpc>
                          <a:spcPct val="115000"/>
                        </a:lnSpc>
                        <a:spcAft>
                          <a:spcPts val="0"/>
                        </a:spcAft>
                      </a:pPr>
                      <a:r>
                        <a:rPr lang="en-GB" sz="1100" dirty="0">
                          <a:effectLst/>
                        </a:rPr>
                        <a:t>14 ÷ 2</a:t>
                      </a:r>
                      <a:r>
                        <a:rPr lang="en-GB" sz="1100" baseline="0" dirty="0">
                          <a:effectLst/>
                        </a:rPr>
                        <a:t> </a:t>
                      </a:r>
                      <a:r>
                        <a:rPr lang="en-GB" sz="1100" dirty="0">
                          <a:effectLst/>
                        </a:rPr>
                        <a:t>= 7</a:t>
                      </a:r>
                    </a:p>
                    <a:p>
                      <a:pPr algn="ctr">
                        <a:lnSpc>
                          <a:spcPct val="115000"/>
                        </a:lnSpc>
                        <a:spcAft>
                          <a:spcPts val="0"/>
                        </a:spcAft>
                      </a:pPr>
                      <a:r>
                        <a:rPr lang="en-GB" sz="1100" dirty="0">
                          <a:effectLst/>
                        </a:rPr>
                        <a:t>21</a:t>
                      </a:r>
                      <a:r>
                        <a:rPr lang="en-GB" sz="1100" baseline="0" dirty="0">
                          <a:effectLst/>
                        </a:rPr>
                        <a:t> </a:t>
                      </a:r>
                      <a:r>
                        <a:rPr lang="en-GB" sz="1100" dirty="0">
                          <a:effectLst/>
                        </a:rPr>
                        <a:t>÷ 3 = 7</a:t>
                      </a:r>
                    </a:p>
                    <a:p>
                      <a:pPr algn="ctr">
                        <a:lnSpc>
                          <a:spcPct val="115000"/>
                        </a:lnSpc>
                        <a:spcAft>
                          <a:spcPts val="0"/>
                        </a:spcAft>
                      </a:pPr>
                      <a:r>
                        <a:rPr lang="en-GB" sz="1100" baseline="0" dirty="0">
                          <a:effectLst/>
                        </a:rPr>
                        <a:t>28 </a:t>
                      </a:r>
                      <a:r>
                        <a:rPr lang="en-GB" sz="1100" dirty="0">
                          <a:effectLst/>
                        </a:rPr>
                        <a:t>÷ 4</a:t>
                      </a:r>
                      <a:r>
                        <a:rPr lang="en-GB" sz="1100" baseline="0" dirty="0">
                          <a:effectLst/>
                        </a:rPr>
                        <a:t> </a:t>
                      </a:r>
                      <a:r>
                        <a:rPr lang="en-GB" sz="1100" dirty="0">
                          <a:effectLst/>
                        </a:rPr>
                        <a:t>= 7</a:t>
                      </a:r>
                    </a:p>
                    <a:p>
                      <a:pPr algn="ctr">
                        <a:lnSpc>
                          <a:spcPct val="115000"/>
                        </a:lnSpc>
                        <a:spcAft>
                          <a:spcPts val="0"/>
                        </a:spcAft>
                      </a:pPr>
                      <a:r>
                        <a:rPr lang="en-GB" sz="1100" baseline="0" dirty="0">
                          <a:effectLst/>
                        </a:rPr>
                        <a:t>35 </a:t>
                      </a:r>
                      <a:r>
                        <a:rPr lang="en-GB" sz="1100" dirty="0">
                          <a:effectLst/>
                        </a:rPr>
                        <a:t>÷ 5 = 7</a:t>
                      </a:r>
                    </a:p>
                    <a:p>
                      <a:pPr algn="ctr">
                        <a:lnSpc>
                          <a:spcPct val="115000"/>
                        </a:lnSpc>
                        <a:spcAft>
                          <a:spcPts val="0"/>
                        </a:spcAft>
                      </a:pPr>
                      <a:r>
                        <a:rPr lang="en-GB" sz="1100" baseline="0" dirty="0">
                          <a:effectLst/>
                        </a:rPr>
                        <a:t>42 </a:t>
                      </a:r>
                      <a:r>
                        <a:rPr lang="en-GB" sz="1100" dirty="0">
                          <a:effectLst/>
                        </a:rPr>
                        <a:t>÷ 6</a:t>
                      </a:r>
                      <a:r>
                        <a:rPr lang="en-GB" sz="1100" baseline="0" dirty="0">
                          <a:effectLst/>
                        </a:rPr>
                        <a:t> </a:t>
                      </a:r>
                      <a:r>
                        <a:rPr lang="en-GB" sz="1100" dirty="0">
                          <a:effectLst/>
                        </a:rPr>
                        <a:t>= 7</a:t>
                      </a:r>
                    </a:p>
                    <a:p>
                      <a:pPr algn="ctr">
                        <a:lnSpc>
                          <a:spcPct val="115000"/>
                        </a:lnSpc>
                        <a:spcAft>
                          <a:spcPts val="0"/>
                        </a:spcAft>
                      </a:pPr>
                      <a:r>
                        <a:rPr lang="en-GB" sz="1100" dirty="0">
                          <a:effectLst/>
                        </a:rPr>
                        <a:t>49 ÷ 7 = 7</a:t>
                      </a:r>
                    </a:p>
                    <a:p>
                      <a:pPr algn="ctr">
                        <a:lnSpc>
                          <a:spcPct val="115000"/>
                        </a:lnSpc>
                        <a:spcAft>
                          <a:spcPts val="0"/>
                        </a:spcAft>
                      </a:pPr>
                      <a:r>
                        <a:rPr lang="en-GB" sz="1100" dirty="0">
                          <a:effectLst/>
                        </a:rPr>
                        <a:t>56 ÷ 8</a:t>
                      </a:r>
                      <a:r>
                        <a:rPr lang="en-GB" sz="1100" baseline="0" dirty="0">
                          <a:effectLst/>
                        </a:rPr>
                        <a:t> </a:t>
                      </a:r>
                      <a:r>
                        <a:rPr lang="en-GB" sz="1100" dirty="0">
                          <a:effectLst/>
                        </a:rPr>
                        <a:t>= 7</a:t>
                      </a:r>
                    </a:p>
                    <a:p>
                      <a:pPr algn="ctr">
                        <a:lnSpc>
                          <a:spcPct val="115000"/>
                        </a:lnSpc>
                        <a:spcAft>
                          <a:spcPts val="0"/>
                        </a:spcAft>
                      </a:pPr>
                      <a:r>
                        <a:rPr lang="en-GB" sz="1100" dirty="0">
                          <a:effectLst/>
                        </a:rPr>
                        <a:t>63 ÷ 9 = 7</a:t>
                      </a:r>
                    </a:p>
                    <a:p>
                      <a:pPr algn="ctr">
                        <a:lnSpc>
                          <a:spcPct val="115000"/>
                        </a:lnSpc>
                        <a:spcAft>
                          <a:spcPts val="0"/>
                        </a:spcAft>
                      </a:pPr>
                      <a:r>
                        <a:rPr lang="en-GB" sz="1100" dirty="0">
                          <a:effectLst/>
                        </a:rPr>
                        <a:t>70 ÷ 10</a:t>
                      </a:r>
                      <a:r>
                        <a:rPr lang="en-GB" sz="1100" baseline="0" dirty="0">
                          <a:effectLst/>
                        </a:rPr>
                        <a:t> </a:t>
                      </a:r>
                      <a:r>
                        <a:rPr lang="en-GB" sz="1100" dirty="0">
                          <a:effectLst/>
                        </a:rPr>
                        <a:t>= 7</a:t>
                      </a:r>
                    </a:p>
                    <a:p>
                      <a:pPr algn="ctr">
                        <a:lnSpc>
                          <a:spcPct val="115000"/>
                        </a:lnSpc>
                        <a:spcAft>
                          <a:spcPts val="0"/>
                        </a:spcAft>
                      </a:pPr>
                      <a:r>
                        <a:rPr lang="en-GB" sz="1100" dirty="0">
                          <a:effectLst/>
                        </a:rPr>
                        <a:t>77 ÷ 11</a:t>
                      </a:r>
                      <a:r>
                        <a:rPr lang="en-GB" sz="1100" baseline="0" dirty="0">
                          <a:effectLst/>
                        </a:rPr>
                        <a:t> </a:t>
                      </a:r>
                      <a:r>
                        <a:rPr lang="en-GB" sz="1100" dirty="0">
                          <a:effectLst/>
                        </a:rPr>
                        <a:t>= 7</a:t>
                      </a:r>
                    </a:p>
                    <a:p>
                      <a:pPr algn="ctr">
                        <a:lnSpc>
                          <a:spcPct val="115000"/>
                        </a:lnSpc>
                        <a:spcAft>
                          <a:spcPts val="0"/>
                        </a:spcAft>
                      </a:pPr>
                      <a:r>
                        <a:rPr lang="en-GB" sz="1100" dirty="0">
                          <a:effectLst/>
                        </a:rPr>
                        <a:t>84 ÷ 12</a:t>
                      </a:r>
                      <a:r>
                        <a:rPr lang="en-GB" sz="1100" baseline="0" dirty="0">
                          <a:effectLst/>
                        </a:rPr>
                        <a:t> </a:t>
                      </a:r>
                      <a:r>
                        <a:rPr lang="en-GB" sz="1100" dirty="0">
                          <a:effectLst/>
                        </a:rPr>
                        <a:t>=7</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7 </a:t>
            </a:r>
            <a:r>
              <a:rPr lang="en-GB" u="none" dirty="0"/>
              <a:t>multiplied by </a:t>
            </a:r>
            <a:r>
              <a:rPr lang="en-GB" b="0" u="none" dirty="0"/>
              <a:t>6?</a:t>
            </a:r>
          </a:p>
          <a:p>
            <a:pPr algn="l"/>
            <a:r>
              <a:rPr lang="en-GB" b="0" u="none" dirty="0"/>
              <a:t>What is 7</a:t>
            </a:r>
            <a:r>
              <a:rPr lang="en-GB" u="none" dirty="0"/>
              <a:t> times </a:t>
            </a:r>
            <a:r>
              <a:rPr lang="en-GB" b="0" u="none" dirty="0"/>
              <a:t>8?</a:t>
            </a:r>
          </a:p>
          <a:p>
            <a:pPr algn="l"/>
            <a:r>
              <a:rPr lang="en-GB" b="0" u="none" dirty="0"/>
              <a:t>What is 84 </a:t>
            </a:r>
            <a:r>
              <a:rPr lang="en-GB" u="none" dirty="0"/>
              <a:t>divided by </a:t>
            </a:r>
            <a:r>
              <a:rPr lang="en-GB" b="0" u="none" dirty="0"/>
              <a:t>7?</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7 × ⃝ = 28 or ⃝ ÷ 6 = 7.</a:t>
            </a:r>
          </a:p>
          <a:p>
            <a:endParaRPr lang="en-GB" dirty="0"/>
          </a:p>
        </p:txBody>
      </p:sp>
      <p:pic>
        <p:nvPicPr>
          <p:cNvPr id="5" name="Picture 4" descr="A colorful text with black border&#10;&#10;Description automatically generated">
            <a:extLst>
              <a:ext uri="{FF2B5EF4-FFF2-40B4-BE49-F238E27FC236}">
                <a16:creationId xmlns:a16="http://schemas.microsoft.com/office/drawing/2014/main" id="{32E0283D-8D60-455D-2DEF-3D1DD9EAAD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5264" y="8243487"/>
            <a:ext cx="919454" cy="327054"/>
          </a:xfrm>
          <a:prstGeom prst="rect">
            <a:avLst/>
          </a:prstGeom>
        </p:spPr>
      </p:pic>
    </p:spTree>
    <p:extLst>
      <p:ext uri="{BB962C8B-B14F-4D97-AF65-F5344CB8AC3E}">
        <p14:creationId xmlns:p14="http://schemas.microsoft.com/office/powerpoint/2010/main" val="1256643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Summer 1</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recognise decimal equivalents of fractions.</a:t>
            </a:r>
          </a:p>
        </p:txBody>
      </p:sp>
      <p:sp>
        <p:nvSpPr>
          <p:cNvPr id="4" name="Text Placeholder 3"/>
          <p:cNvSpPr>
            <a:spLocks noGrp="1"/>
          </p:cNvSpPr>
          <p:nvPr>
            <p:ph type="body" sz="quarter" idx="12"/>
          </p:nvPr>
        </p:nvSpPr>
        <p:spPr>
          <a:xfrm>
            <a:off x="698376" y="4954982"/>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start with tenths before moving on to hundredths.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t>Play games </a:t>
            </a:r>
            <a:r>
              <a:rPr lang="en-GB" altLang="en-US" dirty="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a:t>Key Vocabulary</a:t>
            </a:r>
          </a:p>
          <a:p>
            <a:pPr algn="l"/>
            <a:r>
              <a:rPr lang="en-GB" b="0" u="none" dirty="0"/>
              <a:t>How many </a:t>
            </a:r>
            <a:r>
              <a:rPr lang="en-GB" u="none" dirty="0"/>
              <a:t>tenths </a:t>
            </a:r>
            <a:r>
              <a:rPr lang="en-GB" b="0" u="none" dirty="0"/>
              <a:t>is 0.8?</a:t>
            </a:r>
          </a:p>
          <a:p>
            <a:pPr algn="l"/>
            <a:r>
              <a:rPr lang="en-GB" b="0" u="none" dirty="0"/>
              <a:t>How many </a:t>
            </a:r>
            <a:r>
              <a:rPr lang="en-GB" u="none" dirty="0"/>
              <a:t>hundredths</a:t>
            </a:r>
            <a:r>
              <a:rPr lang="en-GB" b="0" u="none" dirty="0"/>
              <a:t> is 0.12?</a:t>
            </a:r>
          </a:p>
          <a:p>
            <a:pPr algn="l"/>
            <a:r>
              <a:rPr lang="en-GB" b="0" u="none" dirty="0"/>
              <a:t>Write 0.75 as a </a:t>
            </a:r>
            <a:r>
              <a:rPr lang="en-GB" u="none" dirty="0"/>
              <a:t>fraction</a:t>
            </a:r>
            <a:r>
              <a:rPr lang="en-GB" b="0" u="none" dirty="0"/>
              <a:t>?</a:t>
            </a:r>
          </a:p>
          <a:p>
            <a:pPr algn="l"/>
            <a:r>
              <a:rPr lang="en-GB" b="0" u="none" dirty="0"/>
              <a:t>Write ¼ as a </a:t>
            </a:r>
            <a:r>
              <a:rPr lang="en-GB" u="none" dirty="0"/>
              <a:t>decimal</a:t>
            </a:r>
            <a:r>
              <a:rPr lang="en-GB" b="0" u="none" dirty="0"/>
              <a:t>?</a:t>
            </a:r>
          </a:p>
        </p:txBody>
      </p:sp>
      <p:sp>
        <p:nvSpPr>
          <p:cNvPr id="13" name="Text Placeholder 12"/>
          <p:cNvSpPr>
            <a:spLocks noGrp="1"/>
          </p:cNvSpPr>
          <p:nvPr>
            <p:ph type="body" sz="quarter" idx="15"/>
          </p:nvPr>
        </p:nvSpPr>
        <p:spPr>
          <a:xfrm>
            <a:off x="685800" y="4647900"/>
            <a:ext cx="5838825" cy="614165"/>
          </a:xfrm>
        </p:spPr>
        <p:txBody>
          <a:bodyPr/>
          <a:lstStyle/>
          <a:p>
            <a:pPr lvl="0"/>
            <a:r>
              <a:rPr lang="en-GB" dirty="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extLst>
                        <a:ext uri="{9D8B030D-6E8A-4147-A177-3AD203B41FA5}">
                          <a16:colId xmlns:a16="http://schemas.microsoft.com/office/drawing/2014/main" val="20000"/>
                        </a:ext>
                      </a:extLst>
                    </a:gridCol>
                    <a:gridCol w="1239325">
                      <a:extLst>
                        <a:ext uri="{9D8B030D-6E8A-4147-A177-3AD203B41FA5}">
                          <a16:colId xmlns:a16="http://schemas.microsoft.com/office/drawing/2014/main" val="20001"/>
                        </a:ext>
                      </a:extLst>
                    </a:gridCol>
                    <a:gridCol w="1239325">
                      <a:extLst>
                        <a:ext uri="{9D8B030D-6E8A-4147-A177-3AD203B41FA5}">
                          <a16:colId xmlns:a16="http://schemas.microsoft.com/office/drawing/2014/main" val="20002"/>
                        </a:ext>
                      </a:extLst>
                    </a:gridCol>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a:solidFill>
                              <a:schemeClr val="tx1"/>
                            </a:solidFill>
                          </a:endParaRPr>
                        </a:p>
                        <a:p>
                          <a:pPr marL="0" indent="0">
                            <a:buNone/>
                          </a:pPr>
                          <a:endParaRPr kumimoji="0" lang="en-GB" sz="500" b="0" kern="1200" dirty="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a:solidFill>
                              <a:schemeClr val="tx1"/>
                            </a:solidFill>
                          </a:endParaRPr>
                        </a:p>
                        <a:p>
                          <a:pPr marL="0" indent="0">
                            <a:buNone/>
                          </a:pPr>
                          <a:endParaRPr lang="en-GB" sz="5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a:solidFill>
                              <a:schemeClr val="tx1"/>
                            </a:solidFill>
                          </a:endParaRPr>
                        </a:p>
                        <a:p>
                          <a:pPr marL="0" indent="0">
                            <a:buNone/>
                          </a:pPr>
                          <a:endParaRPr lang="en-GB" sz="5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m:t>
                                        </m:r>
                                      </m:num>
                                      <m:den>
                                        <m:r>
                                          <a:rPr lang="en-GB" sz="1600" b="0" i="1" smtClean="0">
                                            <a:solidFill>
                                              <a:schemeClr val="tx1"/>
                                            </a:solidFill>
                                            <a:latin typeface="Cambria Math"/>
                                          </a:rPr>
                                          <m:t>10</m:t>
                                        </m:r>
                                      </m:den>
                                    </m:f>
                                  </m:e>
                                </m:box>
                                <m:r>
                                  <a:rPr lang="en-GB" sz="1600" b="0" i="0" smtClean="0">
                                    <a:solidFill>
                                      <a:schemeClr val="tx1"/>
                                    </a:solidFill>
                                    <a:latin typeface="Cambria Math"/>
                                  </a:rPr>
                                  <m:t>=0.2</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5</m:t>
                                        </m:r>
                                      </m:num>
                                      <m:den>
                                        <m:r>
                                          <a:rPr lang="en-GB" sz="1600" b="0" i="1" smtClean="0">
                                            <a:solidFill>
                                              <a:schemeClr val="tx1"/>
                                            </a:solidFill>
                                            <a:latin typeface="Cambria Math"/>
                                          </a:rPr>
                                          <m:t>10</m:t>
                                        </m:r>
                                      </m:den>
                                    </m:f>
                                  </m:e>
                                </m:box>
                                <m:r>
                                  <a:rPr lang="en-GB" sz="1600" b="0" i="0" smtClean="0">
                                    <a:solidFill>
                                      <a:schemeClr val="tx1"/>
                                    </a:solidFill>
                                    <a:latin typeface="Cambria Math"/>
                                  </a:rPr>
                                  <m:t>=0.5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6</m:t>
                                        </m:r>
                                      </m:num>
                                      <m:den>
                                        <m:r>
                                          <a:rPr lang="en-GB" sz="1600" b="0" i="1" smtClean="0">
                                            <a:solidFill>
                                              <a:schemeClr val="tx1"/>
                                            </a:solidFill>
                                            <a:latin typeface="Cambria Math"/>
                                          </a:rPr>
                                          <m:t>10</m:t>
                                        </m:r>
                                      </m:den>
                                    </m:f>
                                  </m:e>
                                </m:box>
                                <m:r>
                                  <a:rPr lang="en-GB" sz="1600" b="0" i="0" smtClean="0">
                                    <a:solidFill>
                                      <a:schemeClr val="tx1"/>
                                    </a:solidFill>
                                    <a:latin typeface="Cambria Math"/>
                                  </a:rPr>
                                  <m:t>=0.6</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a:solidFill>
                              <a:schemeClr val="tx1"/>
                            </a:solidFill>
                          </a:endParaRPr>
                        </a:p>
                        <a:p>
                          <a:endParaRPr lang="en-GB" sz="1600" dirty="0">
                            <a:solidFill>
                              <a:schemeClr val="tx1"/>
                            </a:solidFill>
                          </a:endParaRPr>
                        </a:p>
                      </a:txBody>
                      <a:tcPr>
                        <a:solidFill>
                          <a:schemeClr val="bg1"/>
                        </a:solidFill>
                      </a:tcPr>
                    </a:tc>
                    <a:extLst>
                      <a:ext uri="{0D108BD9-81ED-4DB2-BD59-A6C34878D82A}">
                        <a16:rowId xmlns:a16="http://schemas.microsoft.com/office/drawing/2014/main" val="10000"/>
                      </a:ext>
                    </a:extLst>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2074037">
                    <a:tc>
                      <a:txBody>
                        <a:bodyPr/>
                        <a:lstStyle/>
                        <a:p>
                          <a:endParaRPr lang="en-US"/>
                        </a:p>
                      </a:txBody>
                      <a:tcPr>
                        <a:blipFill rotWithShape="1">
                          <a:blip r:embed="rId2"/>
                          <a:stretch>
                            <a:fillRect l="-493" r="-200493"/>
                          </a:stretch>
                        </a:blipFill>
                      </a:tcPr>
                    </a:tc>
                    <a:tc>
                      <a:txBody>
                        <a:bodyPr/>
                        <a:lstStyle/>
                        <a:p>
                          <a:endParaRPr lang="en-US"/>
                        </a:p>
                      </a:txBody>
                      <a:tcPr>
                        <a:blipFill rotWithShape="1">
                          <a:blip r:embed="rId2"/>
                          <a:stretch>
                            <a:fillRect l="-100000" r="-99510"/>
                          </a:stretch>
                        </a:blipFill>
                      </a:tcPr>
                    </a:tc>
                    <a:tc>
                      <a:txBody>
                        <a:bodyPr/>
                        <a:lstStyle/>
                        <a:p>
                          <a:endParaRPr lang="en-US"/>
                        </a:p>
                      </a:txBody>
                      <a:tcPr>
                        <a:blipFill rotWithShape="1">
                          <a:blip r:embed="rId2"/>
                          <a:stretch>
                            <a:fillRect l="-200985"/>
                          </a:stretch>
                        </a:blipFill>
                      </a:tcPr>
                    </a:tc>
                  </a:tr>
                </a:tbl>
              </a:graphicData>
            </a:graphic>
          </p:graphicFrame>
        </mc:Fallback>
      </mc:AlternateContent>
      <p:pic>
        <p:nvPicPr>
          <p:cNvPr id="7" name="Picture 6" descr="A yellow rectangular table with black numbers&#10;&#10;Description automatically generated with medium confidence">
            <a:extLst>
              <a:ext uri="{FF2B5EF4-FFF2-40B4-BE49-F238E27FC236}">
                <a16:creationId xmlns:a16="http://schemas.microsoft.com/office/drawing/2014/main" id="{37F30AE9-6969-BE20-4C34-D4350133CC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9062" y="7064590"/>
            <a:ext cx="4852299" cy="1829456"/>
          </a:xfrm>
          <a:prstGeom prst="rect">
            <a:avLst/>
          </a:prstGeom>
        </p:spPr>
      </p:pic>
    </p:spTree>
    <p:extLst>
      <p:ext uri="{BB962C8B-B14F-4D97-AF65-F5344CB8AC3E}">
        <p14:creationId xmlns:p14="http://schemas.microsoft.com/office/powerpoint/2010/main" val="2605114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Summer 2</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multiply and divide single-digit numbers by 10 and 100.</a:t>
            </a:r>
          </a:p>
        </p:txBody>
      </p:sp>
      <p:sp>
        <p:nvSpPr>
          <p:cNvPr id="4" name="Text Placeholder 3"/>
          <p:cNvSpPr>
            <a:spLocks noGrp="1"/>
          </p:cNvSpPr>
          <p:nvPr>
            <p:ph type="body" sz="quarter" idx="12"/>
          </p:nvPr>
        </p:nvSpPr>
        <p:spPr>
          <a:xfrm>
            <a:off x="685800" y="4894382"/>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r>
              <a:rPr lang="en-GB" altLang="en-US" dirty="0">
                <a:latin typeface="Sassoon Infant Std" panose="020B0503020103030203" pitchFamily="34" charset="0"/>
                <a:cs typeface="Arial" pitchFamily="34" charset="0"/>
              </a:rPr>
              <a:t>Use a place value chart to support learning. </a:t>
            </a:r>
            <a:endParaRPr lang="en-GB" altLang="en-US" dirty="0">
              <a:latin typeface="Sassoon Infant Std" panose="020B0503020103030203" pitchFamily="34" charset="0"/>
              <a:ea typeface="Calibri" pitchFamily="34" charset="0"/>
              <a:cs typeface="Times New Roman" pitchFamily="18" charset="0"/>
            </a:endParaRP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988753748"/>
              </p:ext>
            </p:extLst>
          </p:nvPr>
        </p:nvGraphicFramePr>
        <p:xfrm>
          <a:off x="620687" y="2555877"/>
          <a:ext cx="3744417" cy="2010093"/>
        </p:xfrm>
        <a:graphic>
          <a:graphicData uri="http://schemas.openxmlformats.org/drawingml/2006/table">
            <a:tbl>
              <a:tblPr firstRow="1" bandRow="1">
                <a:tableStyleId>{2D5ABB26-0587-4C30-8999-92F81FD0307C}</a:tableStyleId>
              </a:tblPr>
              <a:tblGrid>
                <a:gridCol w="989092">
                  <a:extLst>
                    <a:ext uri="{9D8B030D-6E8A-4147-A177-3AD203B41FA5}">
                      <a16:colId xmlns:a16="http://schemas.microsoft.com/office/drawing/2014/main" val="20000"/>
                    </a:ext>
                  </a:extLst>
                </a:gridCol>
                <a:gridCol w="1315165">
                  <a:extLst>
                    <a:ext uri="{9D8B030D-6E8A-4147-A177-3AD203B41FA5}">
                      <a16:colId xmlns:a16="http://schemas.microsoft.com/office/drawing/2014/main" val="20001"/>
                    </a:ext>
                  </a:extLst>
                </a:gridCol>
                <a:gridCol w="1440160">
                  <a:extLst>
                    <a:ext uri="{9D8B030D-6E8A-4147-A177-3AD203B41FA5}">
                      <a16:colId xmlns:a16="http://schemas.microsoft.com/office/drawing/2014/main" val="20002"/>
                    </a:ext>
                  </a:extLst>
                </a:gridCol>
              </a:tblGrid>
              <a:tr h="1872208">
                <a:tc>
                  <a:txBody>
                    <a:bodyPr/>
                    <a:lstStyle/>
                    <a:p>
                      <a:pPr algn="ctr">
                        <a:lnSpc>
                          <a:spcPct val="115000"/>
                        </a:lnSpc>
                        <a:spcAft>
                          <a:spcPts val="0"/>
                        </a:spcAft>
                      </a:pPr>
                      <a:r>
                        <a:rPr lang="en-GB" sz="1050" dirty="0">
                          <a:effectLst/>
                        </a:rPr>
                        <a:t>7 × 10 = 70</a:t>
                      </a:r>
                    </a:p>
                    <a:p>
                      <a:pPr algn="ctr">
                        <a:lnSpc>
                          <a:spcPct val="115000"/>
                        </a:lnSpc>
                        <a:spcAft>
                          <a:spcPts val="0"/>
                        </a:spcAft>
                      </a:pPr>
                      <a:r>
                        <a:rPr lang="en-GB" sz="1050" dirty="0">
                          <a:effectLst/>
                        </a:rPr>
                        <a:t>10</a:t>
                      </a:r>
                      <a:r>
                        <a:rPr lang="en-GB" sz="1050" baseline="0" dirty="0">
                          <a:effectLst/>
                        </a:rPr>
                        <a:t> </a:t>
                      </a:r>
                      <a:r>
                        <a:rPr lang="en-GB" sz="1050" dirty="0">
                          <a:effectLst/>
                        </a:rPr>
                        <a:t>× 7 = 70</a:t>
                      </a:r>
                    </a:p>
                    <a:p>
                      <a:pPr algn="ctr">
                        <a:lnSpc>
                          <a:spcPct val="115000"/>
                        </a:lnSpc>
                        <a:spcAft>
                          <a:spcPts val="0"/>
                        </a:spcAft>
                      </a:pPr>
                      <a:r>
                        <a:rPr lang="en-GB" sz="1050" baseline="0" dirty="0">
                          <a:effectLst/>
                        </a:rPr>
                        <a:t>70 </a:t>
                      </a:r>
                      <a:r>
                        <a:rPr lang="en-GB" sz="1050" dirty="0">
                          <a:effectLst/>
                        </a:rPr>
                        <a:t>÷ 7</a:t>
                      </a:r>
                      <a:r>
                        <a:rPr lang="en-GB" sz="1050" baseline="0" dirty="0">
                          <a:effectLst/>
                        </a:rPr>
                        <a:t> </a:t>
                      </a:r>
                      <a:r>
                        <a:rPr lang="en-GB" sz="1050" dirty="0">
                          <a:effectLst/>
                        </a:rPr>
                        <a:t>= 10</a:t>
                      </a:r>
                    </a:p>
                    <a:p>
                      <a:pPr algn="ctr">
                        <a:lnSpc>
                          <a:spcPct val="115000"/>
                        </a:lnSpc>
                        <a:spcAft>
                          <a:spcPts val="0"/>
                        </a:spcAft>
                      </a:pPr>
                      <a:r>
                        <a:rPr lang="en-GB" sz="1050" dirty="0">
                          <a:effectLst/>
                        </a:rPr>
                        <a:t>70 ÷ 10 = 7</a:t>
                      </a:r>
                    </a:p>
                    <a:p>
                      <a:pPr algn="ctr">
                        <a:lnSpc>
                          <a:spcPct val="115000"/>
                        </a:lnSpc>
                        <a:spcAft>
                          <a:spcPts val="0"/>
                        </a:spcAft>
                      </a:pPr>
                      <a:endParaRPr lang="en-GB" sz="1050" dirty="0">
                        <a:effectLst/>
                      </a:endParaRPr>
                    </a:p>
                    <a:p>
                      <a:pPr algn="ctr">
                        <a:lnSpc>
                          <a:spcPct val="115000"/>
                        </a:lnSpc>
                        <a:spcAft>
                          <a:spcPts val="0"/>
                        </a:spcAft>
                      </a:pPr>
                      <a:r>
                        <a:rPr lang="en-GB" sz="1050" dirty="0">
                          <a:effectLst/>
                        </a:rPr>
                        <a:t>6 × 100 = 600</a:t>
                      </a:r>
                    </a:p>
                    <a:p>
                      <a:pPr algn="ctr">
                        <a:lnSpc>
                          <a:spcPct val="115000"/>
                        </a:lnSpc>
                        <a:spcAft>
                          <a:spcPts val="0"/>
                        </a:spcAft>
                      </a:pPr>
                      <a:r>
                        <a:rPr lang="en-GB" sz="1050" dirty="0">
                          <a:effectLst/>
                        </a:rPr>
                        <a:t>100</a:t>
                      </a:r>
                      <a:r>
                        <a:rPr lang="en-GB" sz="1050" baseline="0" dirty="0">
                          <a:effectLst/>
                        </a:rPr>
                        <a:t> </a:t>
                      </a:r>
                      <a:r>
                        <a:rPr lang="en-GB" sz="1050" dirty="0">
                          <a:effectLst/>
                        </a:rPr>
                        <a:t>× 6 = 600</a:t>
                      </a:r>
                    </a:p>
                    <a:p>
                      <a:pPr algn="ctr">
                        <a:lnSpc>
                          <a:spcPct val="115000"/>
                        </a:lnSpc>
                        <a:spcAft>
                          <a:spcPts val="0"/>
                        </a:spcAft>
                      </a:pPr>
                      <a:r>
                        <a:rPr lang="en-GB" sz="1050" baseline="0" dirty="0">
                          <a:effectLst/>
                        </a:rPr>
                        <a:t>600 </a:t>
                      </a:r>
                      <a:r>
                        <a:rPr lang="en-GB" sz="1050" dirty="0">
                          <a:effectLst/>
                        </a:rPr>
                        <a:t>÷ 6</a:t>
                      </a:r>
                      <a:r>
                        <a:rPr lang="en-GB" sz="1050" baseline="0" dirty="0">
                          <a:effectLst/>
                        </a:rPr>
                        <a:t> </a:t>
                      </a:r>
                      <a:r>
                        <a:rPr lang="en-GB" sz="1050" dirty="0">
                          <a:effectLst/>
                        </a:rPr>
                        <a:t>= 100</a:t>
                      </a:r>
                    </a:p>
                    <a:p>
                      <a:pPr algn="ctr">
                        <a:lnSpc>
                          <a:spcPct val="115000"/>
                        </a:lnSpc>
                        <a:spcAft>
                          <a:spcPts val="0"/>
                        </a:spcAft>
                      </a:pPr>
                      <a:r>
                        <a:rPr lang="en-GB" sz="1050" dirty="0">
                          <a:effectLst/>
                        </a:rPr>
                        <a:t>600 ÷ 100 = 6</a:t>
                      </a:r>
                    </a:p>
                    <a:p>
                      <a:pPr algn="ctr">
                        <a:lnSpc>
                          <a:spcPct val="115000"/>
                        </a:lnSpc>
                        <a:spcAft>
                          <a:spcPts val="0"/>
                        </a:spcAft>
                      </a:pPr>
                      <a:endParaRPr lang="en-GB" sz="1050" dirty="0">
                        <a:effectLst/>
                      </a:endParaRPr>
                    </a:p>
                    <a:p>
                      <a:pPr algn="ctr">
                        <a:lnSpc>
                          <a:spcPct val="115000"/>
                        </a:lnSpc>
                        <a:spcAft>
                          <a:spcPts val="0"/>
                        </a:spcAft>
                      </a:pPr>
                      <a:endParaRPr lang="en-GB" sz="1050" dirty="0">
                        <a:effectLst/>
                      </a:endParaRPr>
                    </a:p>
                  </a:txBody>
                  <a:tcPr marL="68580" marR="68580" marT="0" marB="0"/>
                </a:tc>
                <a:tc>
                  <a:txBody>
                    <a:bodyPr/>
                    <a:lstStyle/>
                    <a:p>
                      <a:pPr algn="ctr">
                        <a:lnSpc>
                          <a:spcPct val="115000"/>
                        </a:lnSpc>
                        <a:spcAft>
                          <a:spcPts val="0"/>
                        </a:spcAft>
                      </a:pPr>
                      <a:r>
                        <a:rPr lang="en-GB" sz="1050" dirty="0">
                          <a:effectLst/>
                        </a:rPr>
                        <a:t>30 × 10 = 300</a:t>
                      </a:r>
                    </a:p>
                    <a:p>
                      <a:pPr algn="ctr">
                        <a:lnSpc>
                          <a:spcPct val="115000"/>
                        </a:lnSpc>
                        <a:spcAft>
                          <a:spcPts val="0"/>
                        </a:spcAft>
                      </a:pPr>
                      <a:r>
                        <a:rPr lang="en-GB" sz="1050" dirty="0">
                          <a:effectLst/>
                        </a:rPr>
                        <a:t>10</a:t>
                      </a:r>
                      <a:r>
                        <a:rPr lang="en-GB" sz="1050" baseline="0" dirty="0">
                          <a:effectLst/>
                        </a:rPr>
                        <a:t> </a:t>
                      </a:r>
                      <a:r>
                        <a:rPr lang="en-GB" sz="1050" dirty="0">
                          <a:effectLst/>
                        </a:rPr>
                        <a:t>× 30 = 300</a:t>
                      </a:r>
                    </a:p>
                    <a:p>
                      <a:pPr algn="ctr">
                        <a:lnSpc>
                          <a:spcPct val="115000"/>
                        </a:lnSpc>
                        <a:spcAft>
                          <a:spcPts val="0"/>
                        </a:spcAft>
                      </a:pPr>
                      <a:r>
                        <a:rPr lang="en-GB" sz="1050" baseline="0" dirty="0">
                          <a:effectLst/>
                        </a:rPr>
                        <a:t>300 </a:t>
                      </a:r>
                      <a:r>
                        <a:rPr lang="en-GB" sz="1050" dirty="0">
                          <a:effectLst/>
                        </a:rPr>
                        <a:t>÷ 30</a:t>
                      </a:r>
                      <a:r>
                        <a:rPr lang="en-GB" sz="1050" baseline="0" dirty="0">
                          <a:effectLst/>
                        </a:rPr>
                        <a:t> </a:t>
                      </a:r>
                      <a:r>
                        <a:rPr lang="en-GB" sz="1050" dirty="0">
                          <a:effectLst/>
                        </a:rPr>
                        <a:t>= 10</a:t>
                      </a:r>
                    </a:p>
                    <a:p>
                      <a:pPr algn="ctr">
                        <a:lnSpc>
                          <a:spcPct val="115000"/>
                        </a:lnSpc>
                        <a:spcAft>
                          <a:spcPts val="0"/>
                        </a:spcAft>
                      </a:pPr>
                      <a:r>
                        <a:rPr lang="en-GB" sz="1050" dirty="0">
                          <a:effectLst/>
                        </a:rPr>
                        <a:t>300 ÷ 10 = 30</a:t>
                      </a:r>
                    </a:p>
                    <a:p>
                      <a:pPr algn="ctr">
                        <a:lnSpc>
                          <a:spcPct val="115000"/>
                        </a:lnSpc>
                        <a:spcAft>
                          <a:spcPts val="0"/>
                        </a:spcAft>
                      </a:pPr>
                      <a:endParaRPr lang="en-GB" sz="1050" dirty="0">
                        <a:effectLst/>
                        <a:latin typeface="Calibri"/>
                        <a:ea typeface="Calibri"/>
                        <a:cs typeface="Times New Roman"/>
                      </a:endParaRPr>
                    </a:p>
                    <a:p>
                      <a:pPr algn="ctr">
                        <a:lnSpc>
                          <a:spcPct val="115000"/>
                        </a:lnSpc>
                        <a:spcAft>
                          <a:spcPts val="0"/>
                        </a:spcAft>
                      </a:pPr>
                      <a:r>
                        <a:rPr lang="en-GB" sz="1050" dirty="0">
                          <a:effectLst/>
                        </a:rPr>
                        <a:t>40 × 100 = 4000</a:t>
                      </a:r>
                    </a:p>
                    <a:p>
                      <a:pPr algn="ctr">
                        <a:lnSpc>
                          <a:spcPct val="115000"/>
                        </a:lnSpc>
                        <a:spcAft>
                          <a:spcPts val="0"/>
                        </a:spcAft>
                      </a:pPr>
                      <a:r>
                        <a:rPr lang="en-GB" sz="1050" dirty="0">
                          <a:effectLst/>
                        </a:rPr>
                        <a:t>10</a:t>
                      </a:r>
                      <a:r>
                        <a:rPr lang="en-GB" sz="1050" baseline="0" dirty="0">
                          <a:effectLst/>
                        </a:rPr>
                        <a:t>0 </a:t>
                      </a:r>
                      <a:r>
                        <a:rPr lang="en-GB" sz="1050" dirty="0">
                          <a:effectLst/>
                        </a:rPr>
                        <a:t>× 40 = 4000</a:t>
                      </a:r>
                    </a:p>
                    <a:p>
                      <a:pPr algn="ctr">
                        <a:lnSpc>
                          <a:spcPct val="115000"/>
                        </a:lnSpc>
                        <a:spcAft>
                          <a:spcPts val="0"/>
                        </a:spcAft>
                      </a:pPr>
                      <a:r>
                        <a:rPr lang="en-GB" sz="1050" baseline="0" dirty="0">
                          <a:effectLst/>
                        </a:rPr>
                        <a:t>4000 </a:t>
                      </a:r>
                      <a:r>
                        <a:rPr lang="en-GB" sz="1050" dirty="0">
                          <a:effectLst/>
                        </a:rPr>
                        <a:t>÷ 40</a:t>
                      </a:r>
                      <a:r>
                        <a:rPr lang="en-GB" sz="1050" baseline="0" dirty="0">
                          <a:effectLst/>
                        </a:rPr>
                        <a:t> </a:t>
                      </a:r>
                      <a:r>
                        <a:rPr lang="en-GB" sz="1050" dirty="0">
                          <a:effectLst/>
                        </a:rPr>
                        <a:t>= 100</a:t>
                      </a:r>
                    </a:p>
                    <a:p>
                      <a:pPr algn="ctr">
                        <a:lnSpc>
                          <a:spcPct val="115000"/>
                        </a:lnSpc>
                        <a:spcAft>
                          <a:spcPts val="0"/>
                        </a:spcAft>
                      </a:pPr>
                      <a:r>
                        <a:rPr lang="en-GB" sz="1050" dirty="0">
                          <a:effectLst/>
                        </a:rPr>
                        <a:t>4000 ÷ 100 =</a:t>
                      </a:r>
                      <a:r>
                        <a:rPr lang="en-GB" sz="1050" baseline="0" dirty="0">
                          <a:effectLst/>
                        </a:rPr>
                        <a:t> 40</a:t>
                      </a:r>
                      <a:endParaRPr lang="en-GB" sz="1050" dirty="0">
                        <a:effectLst/>
                      </a:endParaRPr>
                    </a:p>
                  </a:txBody>
                  <a:tcPr marL="68580" marR="68580" marT="0" marB="0"/>
                </a:tc>
                <a:tc>
                  <a:txBody>
                    <a:bodyPr/>
                    <a:lstStyle/>
                    <a:p>
                      <a:pPr algn="ctr">
                        <a:lnSpc>
                          <a:spcPct val="115000"/>
                        </a:lnSpc>
                        <a:spcAft>
                          <a:spcPts val="0"/>
                        </a:spcAft>
                      </a:pPr>
                      <a:r>
                        <a:rPr lang="en-GB" sz="1050" dirty="0">
                          <a:effectLst/>
                        </a:rPr>
                        <a:t>0.8 × 10 = 8</a:t>
                      </a:r>
                    </a:p>
                    <a:p>
                      <a:pPr algn="ctr">
                        <a:lnSpc>
                          <a:spcPct val="115000"/>
                        </a:lnSpc>
                        <a:spcAft>
                          <a:spcPts val="0"/>
                        </a:spcAft>
                      </a:pPr>
                      <a:r>
                        <a:rPr lang="en-GB" sz="1050" dirty="0">
                          <a:effectLst/>
                        </a:rPr>
                        <a:t>10</a:t>
                      </a:r>
                      <a:r>
                        <a:rPr lang="en-GB" sz="1050" baseline="0" dirty="0">
                          <a:effectLst/>
                        </a:rPr>
                        <a:t> </a:t>
                      </a:r>
                      <a:r>
                        <a:rPr lang="en-GB" sz="1050" dirty="0">
                          <a:effectLst/>
                        </a:rPr>
                        <a:t>× 0.8 = 8</a:t>
                      </a:r>
                    </a:p>
                    <a:p>
                      <a:pPr algn="ctr">
                        <a:lnSpc>
                          <a:spcPct val="115000"/>
                        </a:lnSpc>
                        <a:spcAft>
                          <a:spcPts val="0"/>
                        </a:spcAft>
                      </a:pPr>
                      <a:r>
                        <a:rPr lang="en-GB" sz="1050" baseline="0" dirty="0">
                          <a:effectLst/>
                        </a:rPr>
                        <a:t>8 </a:t>
                      </a:r>
                      <a:r>
                        <a:rPr lang="en-GB" sz="1050" dirty="0">
                          <a:effectLst/>
                        </a:rPr>
                        <a:t>÷ 0.8</a:t>
                      </a:r>
                      <a:r>
                        <a:rPr lang="en-GB" sz="1050" baseline="0" dirty="0">
                          <a:effectLst/>
                        </a:rPr>
                        <a:t> </a:t>
                      </a:r>
                      <a:r>
                        <a:rPr lang="en-GB" sz="1050" dirty="0">
                          <a:effectLst/>
                        </a:rPr>
                        <a:t>= 10</a:t>
                      </a:r>
                    </a:p>
                    <a:p>
                      <a:pPr algn="ctr">
                        <a:lnSpc>
                          <a:spcPct val="115000"/>
                        </a:lnSpc>
                        <a:spcAft>
                          <a:spcPts val="0"/>
                        </a:spcAft>
                      </a:pPr>
                      <a:r>
                        <a:rPr lang="en-GB" sz="1050" dirty="0">
                          <a:effectLst/>
                        </a:rPr>
                        <a:t>8 ÷ 10 = 0.8</a:t>
                      </a:r>
                    </a:p>
                    <a:p>
                      <a:pPr algn="ctr">
                        <a:lnSpc>
                          <a:spcPct val="115000"/>
                        </a:lnSpc>
                        <a:spcAft>
                          <a:spcPts val="0"/>
                        </a:spcAft>
                      </a:pPr>
                      <a:endParaRPr lang="en-GB" sz="1050" dirty="0">
                        <a:effectLst/>
                      </a:endParaRPr>
                    </a:p>
                    <a:p>
                      <a:pPr algn="ctr">
                        <a:lnSpc>
                          <a:spcPct val="115000"/>
                        </a:lnSpc>
                        <a:spcAft>
                          <a:spcPts val="0"/>
                        </a:spcAft>
                      </a:pPr>
                      <a:r>
                        <a:rPr lang="en-GB" sz="1050" dirty="0">
                          <a:effectLst/>
                        </a:rPr>
                        <a:t>0.2 × 10 = 2</a:t>
                      </a:r>
                    </a:p>
                    <a:p>
                      <a:pPr algn="ctr">
                        <a:lnSpc>
                          <a:spcPct val="115000"/>
                        </a:lnSpc>
                        <a:spcAft>
                          <a:spcPts val="0"/>
                        </a:spcAft>
                      </a:pPr>
                      <a:r>
                        <a:rPr lang="en-GB" sz="1050" dirty="0">
                          <a:effectLst/>
                        </a:rPr>
                        <a:t>10</a:t>
                      </a:r>
                      <a:r>
                        <a:rPr lang="en-GB" sz="1050" baseline="0" dirty="0">
                          <a:effectLst/>
                        </a:rPr>
                        <a:t> </a:t>
                      </a:r>
                      <a:r>
                        <a:rPr lang="en-GB" sz="1050" dirty="0">
                          <a:effectLst/>
                        </a:rPr>
                        <a:t>× 0.2 = 2</a:t>
                      </a:r>
                    </a:p>
                    <a:p>
                      <a:pPr algn="ctr">
                        <a:lnSpc>
                          <a:spcPct val="115000"/>
                        </a:lnSpc>
                        <a:spcAft>
                          <a:spcPts val="0"/>
                        </a:spcAft>
                      </a:pPr>
                      <a:r>
                        <a:rPr lang="en-GB" sz="1050" baseline="0" dirty="0">
                          <a:effectLst/>
                        </a:rPr>
                        <a:t>2 </a:t>
                      </a:r>
                      <a:r>
                        <a:rPr lang="en-GB" sz="1050" dirty="0">
                          <a:effectLst/>
                        </a:rPr>
                        <a:t>÷ 0.2</a:t>
                      </a:r>
                      <a:r>
                        <a:rPr lang="en-GB" sz="1050" baseline="0" dirty="0">
                          <a:effectLst/>
                        </a:rPr>
                        <a:t> </a:t>
                      </a:r>
                      <a:r>
                        <a:rPr lang="en-GB" sz="1050" dirty="0">
                          <a:effectLst/>
                        </a:rPr>
                        <a:t>= 10</a:t>
                      </a:r>
                    </a:p>
                    <a:p>
                      <a:pPr algn="ctr">
                        <a:lnSpc>
                          <a:spcPct val="115000"/>
                        </a:lnSpc>
                        <a:spcAft>
                          <a:spcPts val="0"/>
                        </a:spcAft>
                      </a:pPr>
                      <a:r>
                        <a:rPr lang="en-GB" sz="1050" dirty="0">
                          <a:effectLst/>
                        </a:rPr>
                        <a:t>2 ÷ 10 = 0.2</a:t>
                      </a:r>
                    </a:p>
                    <a:p>
                      <a:pPr algn="ctr">
                        <a:lnSpc>
                          <a:spcPct val="115000"/>
                        </a:lnSpc>
                        <a:spcAft>
                          <a:spcPts val="0"/>
                        </a:spcAft>
                      </a:pPr>
                      <a:endParaRPr lang="en-GB" sz="105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4509120" y="2483768"/>
            <a:ext cx="1944216" cy="1872208"/>
          </a:xfrm>
        </p:spPr>
        <p:txBody>
          <a:bodyPr/>
          <a:lstStyle/>
          <a:p>
            <a:r>
              <a:rPr lang="en-GB" dirty="0"/>
              <a:t>Key Vocabulary</a:t>
            </a:r>
          </a:p>
          <a:p>
            <a:pPr algn="l"/>
            <a:r>
              <a:rPr lang="en-GB" b="0" u="none" dirty="0"/>
              <a:t>What is 5 </a:t>
            </a:r>
            <a:r>
              <a:rPr lang="en-GB" u="none" dirty="0"/>
              <a:t>multiplied by </a:t>
            </a:r>
            <a:r>
              <a:rPr lang="en-GB" b="0" u="none" dirty="0"/>
              <a:t>10?</a:t>
            </a:r>
          </a:p>
          <a:p>
            <a:pPr algn="l"/>
            <a:r>
              <a:rPr lang="en-GB" b="0" u="none" dirty="0"/>
              <a:t>What is 10</a:t>
            </a:r>
            <a:r>
              <a:rPr lang="en-GB" u="none" dirty="0"/>
              <a:t> times </a:t>
            </a:r>
            <a:r>
              <a:rPr lang="en-GB" b="0" u="none" dirty="0"/>
              <a:t>0.9?</a:t>
            </a:r>
          </a:p>
          <a:p>
            <a:pPr algn="l"/>
            <a:r>
              <a:rPr lang="en-GB" b="0" u="none" dirty="0"/>
              <a:t>What is 700  </a:t>
            </a:r>
            <a:r>
              <a:rPr lang="en-GB" u="none" dirty="0"/>
              <a:t>divided by </a:t>
            </a:r>
            <a:r>
              <a:rPr lang="en-GB" b="0" u="none" dirty="0"/>
              <a:t>70?</a:t>
            </a:r>
          </a:p>
          <a:p>
            <a:pPr algn="l"/>
            <a:r>
              <a:rPr lang="en-GB" u="none" dirty="0"/>
              <a:t>hundreds, tens, units</a:t>
            </a:r>
          </a:p>
          <a:p>
            <a:pPr algn="l"/>
            <a:r>
              <a:rPr lang="en-GB" u="none" dirty="0"/>
              <a:t>tenths, hundredths</a:t>
            </a:r>
          </a:p>
        </p:txBody>
      </p:sp>
      <p:sp>
        <p:nvSpPr>
          <p:cNvPr id="13" name="Text Placeholder 12"/>
          <p:cNvSpPr>
            <a:spLocks noGrp="1"/>
          </p:cNvSpPr>
          <p:nvPr>
            <p:ph type="body" sz="quarter" idx="15"/>
          </p:nvPr>
        </p:nvSpPr>
        <p:spPr>
          <a:xfrm>
            <a:off x="686519" y="4396457"/>
            <a:ext cx="5838825" cy="614164"/>
          </a:xfrm>
        </p:spPr>
        <p:txBody>
          <a:bodyPr>
            <a:normAutofit/>
          </a:bodyPr>
          <a:lstStyle/>
          <a:p>
            <a:pPr lvl="0"/>
            <a:r>
              <a:rPr lang="en-GB" dirty="0">
                <a:latin typeface="Sassoon Infant Std" panose="020B0503020103030203" pitchFamily="34" charset="0"/>
                <a:ea typeface="Calibri" pitchFamily="34" charset="0"/>
                <a:cs typeface="Times New Roman" pitchFamily="18" charset="0"/>
              </a:rPr>
              <a:t>These are just examples of the facts for this term. Children should be able to answer these questions in any order, including missing number </a:t>
            </a:r>
            <a:r>
              <a:rPr lang="en-GB" altLang="en-US" dirty="0">
                <a:latin typeface="Sassoon Infant Std" panose="020B0503020103030203" pitchFamily="34" charset="0"/>
                <a:ea typeface="Calibri" pitchFamily="34" charset="0"/>
                <a:cs typeface="Times New Roman" pitchFamily="18" charset="0"/>
              </a:rPr>
              <a:t>questions e.g.  </a:t>
            </a:r>
            <a:r>
              <a:rPr lang="en-GB" altLang="en-US" dirty="0">
                <a:ea typeface="Calibri" pitchFamily="34" charset="0"/>
                <a:cs typeface="Times New Roman" pitchFamily="18" charset="0"/>
              </a:rPr>
              <a:t>10 × ⃝ = 5 or ⃝ ÷ 10 = 60.</a:t>
            </a:r>
          </a:p>
          <a:p>
            <a:endParaRPr lang="en-GB" dirty="0"/>
          </a:p>
        </p:txBody>
      </p:sp>
      <p:pic>
        <p:nvPicPr>
          <p:cNvPr id="1026" name="Picture 2" descr="Place value chart for multiplying and dividing by 10/100 | Teaching ...">
            <a:extLst>
              <a:ext uri="{FF2B5EF4-FFF2-40B4-BE49-F238E27FC236}">
                <a16:creationId xmlns:a16="http://schemas.microsoft.com/office/drawing/2014/main" id="{768DAAE9-AE7A-FDAF-7AA7-29ADF08B1A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3962" y="5339653"/>
            <a:ext cx="4762500" cy="3362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01693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1734</TotalTime>
  <Words>2432</Words>
  <Application>Microsoft Office PowerPoint</Application>
  <PresentationFormat>On-screen Show (4:3)</PresentationFormat>
  <Paragraphs>342</Paragraphs>
  <Slides>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Arial</vt:lpstr>
      <vt:lpstr>Bookman Old Style</vt:lpstr>
      <vt:lpstr>Calibri</vt:lpstr>
      <vt:lpstr>Cambria Math</vt:lpstr>
      <vt:lpstr>Gill Sans MT</vt:lpstr>
      <vt:lpstr>Sassoon Infant Std</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Jenny Wass</cp:lastModifiedBy>
  <cp:revision>112</cp:revision>
  <dcterms:created xsi:type="dcterms:W3CDTF">2014-08-28T09:37:14Z</dcterms:created>
  <dcterms:modified xsi:type="dcterms:W3CDTF">2024-03-16T21:40:12Z</dcterms:modified>
</cp:coreProperties>
</file>