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7"/>
  </p:notesMasterIdLst>
  <p:sldIdLst>
    <p:sldId id="293" r:id="rId2"/>
    <p:sldId id="269" r:id="rId3"/>
    <p:sldId id="272" r:id="rId4"/>
    <p:sldId id="282" r:id="rId5"/>
    <p:sldId id="284" r:id="rId6"/>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DF46B1-0D97-4139-970C-179F6B1D5DDD}" v="8" dt="2024-01-11T14:43:09.0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71" autoAdjust="0"/>
  </p:normalViewPr>
  <p:slideViewPr>
    <p:cSldViewPr>
      <p:cViewPr varScale="1">
        <p:scale>
          <a:sx n="59" d="100"/>
          <a:sy n="59" d="100"/>
        </p:scale>
        <p:origin x="2568" y="58"/>
      </p:cViewPr>
      <p:guideLst>
        <p:guide orient="horz" pos="2880"/>
        <p:guide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30" d="100"/>
        <a:sy n="130" d="100"/>
      </p:scale>
      <p:origin x="0" y="0"/>
    </p:cViewPr>
  </p:sorterViewPr>
  <p:notesViewPr>
    <p:cSldViewPr>
      <p:cViewPr varScale="1">
        <p:scale>
          <a:sx n="62" d="100"/>
          <a:sy n="62" d="100"/>
        </p:scale>
        <p:origin x="3226" y="7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y Wass" userId="6b11a5f9-f62c-40e5-988f-7d1387f1714e" providerId="ADAL" clId="{9D53A892-A825-4C48-9252-B416F767A517}"/>
    <pc:docChg chg="undo custSel addSld delSld modSld">
      <pc:chgData name="Jenny Wass" userId="6b11a5f9-f62c-40e5-988f-7d1387f1714e" providerId="ADAL" clId="{9D53A892-A825-4C48-9252-B416F767A517}" dt="2023-11-29T14:56:42.017" v="68" actId="1076"/>
      <pc:docMkLst>
        <pc:docMk/>
      </pc:docMkLst>
      <pc:sldChg chg="modSp mod">
        <pc:chgData name="Jenny Wass" userId="6b11a5f9-f62c-40e5-988f-7d1387f1714e" providerId="ADAL" clId="{9D53A892-A825-4C48-9252-B416F767A517}" dt="2023-11-29T14:51:50.993" v="29" actId="1036"/>
        <pc:sldMkLst>
          <pc:docMk/>
          <pc:sldMk cId="160157599" sldId="257"/>
        </pc:sldMkLst>
        <pc:picChg chg="mod">
          <ac:chgData name="Jenny Wass" userId="6b11a5f9-f62c-40e5-988f-7d1387f1714e" providerId="ADAL" clId="{9D53A892-A825-4C48-9252-B416F767A517}" dt="2023-11-29T14:51:50.993" v="29" actId="1036"/>
          <ac:picMkLst>
            <pc:docMk/>
            <pc:sldMk cId="160157599" sldId="257"/>
            <ac:picMk id="9" creationId="{B1C42149-FB51-9A9B-88A7-019EE644AE51}"/>
          </ac:picMkLst>
        </pc:picChg>
      </pc:sldChg>
      <pc:sldChg chg="addSp modSp mod">
        <pc:chgData name="Jenny Wass" userId="6b11a5f9-f62c-40e5-988f-7d1387f1714e" providerId="ADAL" clId="{9D53A892-A825-4C48-9252-B416F767A517}" dt="2023-11-29T14:52:11.724" v="31"/>
        <pc:sldMkLst>
          <pc:docMk/>
          <pc:sldMk cId="1219837830" sldId="262"/>
        </pc:sldMkLst>
        <pc:spChg chg="mod">
          <ac:chgData name="Jenny Wass" userId="6b11a5f9-f62c-40e5-988f-7d1387f1714e" providerId="ADAL" clId="{9D53A892-A825-4C48-9252-B416F767A517}" dt="2023-11-29T14:52:11.176" v="30" actId="20577"/>
          <ac:spMkLst>
            <pc:docMk/>
            <pc:sldMk cId="1219837830" sldId="262"/>
            <ac:spMk id="4" creationId="{00000000-0000-0000-0000-000000000000}"/>
          </ac:spMkLst>
        </pc:spChg>
        <pc:picChg chg="add mod">
          <ac:chgData name="Jenny Wass" userId="6b11a5f9-f62c-40e5-988f-7d1387f1714e" providerId="ADAL" clId="{9D53A892-A825-4C48-9252-B416F767A517}" dt="2023-11-29T14:52:11.724" v="31"/>
          <ac:picMkLst>
            <pc:docMk/>
            <pc:sldMk cId="1219837830" sldId="262"/>
            <ac:picMk id="5" creationId="{FF3C035F-1A73-425A-D6D3-37345D5402B0}"/>
          </ac:picMkLst>
        </pc:picChg>
      </pc:sldChg>
      <pc:sldChg chg="addSp modSp mod">
        <pc:chgData name="Jenny Wass" userId="6b11a5f9-f62c-40e5-988f-7d1387f1714e" providerId="ADAL" clId="{9D53A892-A825-4C48-9252-B416F767A517}" dt="2023-11-29T14:52:48.838" v="34" actId="1076"/>
        <pc:sldMkLst>
          <pc:docMk/>
          <pc:sldMk cId="700804283" sldId="263"/>
        </pc:sldMkLst>
        <pc:spChg chg="mod">
          <ac:chgData name="Jenny Wass" userId="6b11a5f9-f62c-40e5-988f-7d1387f1714e" providerId="ADAL" clId="{9D53A892-A825-4C48-9252-B416F767A517}" dt="2023-11-29T14:52:44.560" v="32" actId="20577"/>
          <ac:spMkLst>
            <pc:docMk/>
            <pc:sldMk cId="700804283" sldId="263"/>
            <ac:spMk id="4" creationId="{00000000-0000-0000-0000-000000000000}"/>
          </ac:spMkLst>
        </pc:spChg>
        <pc:picChg chg="add mod">
          <ac:chgData name="Jenny Wass" userId="6b11a5f9-f62c-40e5-988f-7d1387f1714e" providerId="ADAL" clId="{9D53A892-A825-4C48-9252-B416F767A517}" dt="2023-11-29T14:52:48.838" v="34" actId="1076"/>
          <ac:picMkLst>
            <pc:docMk/>
            <pc:sldMk cId="700804283" sldId="263"/>
            <ac:picMk id="5" creationId="{88C7EE5B-91E9-3DD2-31F8-9C58BA339368}"/>
          </ac:picMkLst>
        </pc:picChg>
      </pc:sldChg>
      <pc:sldChg chg="addSp modSp mod">
        <pc:chgData name="Jenny Wass" userId="6b11a5f9-f62c-40e5-988f-7d1387f1714e" providerId="ADAL" clId="{9D53A892-A825-4C48-9252-B416F767A517}" dt="2023-11-29T14:53:00.623" v="35"/>
        <pc:sldMkLst>
          <pc:docMk/>
          <pc:sldMk cId="2476221372" sldId="264"/>
        </pc:sldMkLst>
        <pc:spChg chg="mod">
          <ac:chgData name="Jenny Wass" userId="6b11a5f9-f62c-40e5-988f-7d1387f1714e" providerId="ADAL" clId="{9D53A892-A825-4C48-9252-B416F767A517}" dt="2023-11-29T14:49:57.162" v="13" actId="27636"/>
          <ac:spMkLst>
            <pc:docMk/>
            <pc:sldMk cId="2476221372" sldId="264"/>
            <ac:spMk id="4" creationId="{00000000-0000-0000-0000-000000000000}"/>
          </ac:spMkLst>
        </pc:spChg>
        <pc:picChg chg="add mod">
          <ac:chgData name="Jenny Wass" userId="6b11a5f9-f62c-40e5-988f-7d1387f1714e" providerId="ADAL" clId="{9D53A892-A825-4C48-9252-B416F767A517}" dt="2023-11-29T14:53:00.623" v="35"/>
          <ac:picMkLst>
            <pc:docMk/>
            <pc:sldMk cId="2476221372" sldId="264"/>
            <ac:picMk id="5" creationId="{362F77B1-8BF4-7CE3-093D-CE90F5FE0540}"/>
          </ac:picMkLst>
        </pc:picChg>
      </pc:sldChg>
      <pc:sldChg chg="addSp modSp mod">
        <pc:chgData name="Jenny Wass" userId="6b11a5f9-f62c-40e5-988f-7d1387f1714e" providerId="ADAL" clId="{9D53A892-A825-4C48-9252-B416F767A517}" dt="2023-11-29T14:53:25.308" v="39" actId="1076"/>
        <pc:sldMkLst>
          <pc:docMk/>
          <pc:sldMk cId="1571182007" sldId="265"/>
        </pc:sldMkLst>
        <pc:spChg chg="mod">
          <ac:chgData name="Jenny Wass" userId="6b11a5f9-f62c-40e5-988f-7d1387f1714e" providerId="ADAL" clId="{9D53A892-A825-4C48-9252-B416F767A517}" dt="2023-11-29T14:50:07.629" v="17" actId="27636"/>
          <ac:spMkLst>
            <pc:docMk/>
            <pc:sldMk cId="1571182007" sldId="265"/>
            <ac:spMk id="4" creationId="{00000000-0000-0000-0000-000000000000}"/>
          </ac:spMkLst>
        </pc:spChg>
        <pc:picChg chg="add mod">
          <ac:chgData name="Jenny Wass" userId="6b11a5f9-f62c-40e5-988f-7d1387f1714e" providerId="ADAL" clId="{9D53A892-A825-4C48-9252-B416F767A517}" dt="2023-11-29T14:53:25.308" v="39" actId="1076"/>
          <ac:picMkLst>
            <pc:docMk/>
            <pc:sldMk cId="1571182007" sldId="265"/>
            <ac:picMk id="5" creationId="{38814F01-2E8E-C59B-D6FC-430B55E44DB4}"/>
          </ac:picMkLst>
        </pc:picChg>
      </pc:sldChg>
      <pc:sldChg chg="addSp modSp mod">
        <pc:chgData name="Jenny Wass" userId="6b11a5f9-f62c-40e5-988f-7d1387f1714e" providerId="ADAL" clId="{9D53A892-A825-4C48-9252-B416F767A517}" dt="2023-11-29T14:53:43.641" v="42"/>
        <pc:sldMkLst>
          <pc:docMk/>
          <pc:sldMk cId="1256643256" sldId="267"/>
        </pc:sldMkLst>
        <pc:spChg chg="mod">
          <ac:chgData name="Jenny Wass" userId="6b11a5f9-f62c-40e5-988f-7d1387f1714e" providerId="ADAL" clId="{9D53A892-A825-4C48-9252-B416F767A517}" dt="2023-11-29T14:50:22.406" v="25" actId="27636"/>
          <ac:spMkLst>
            <pc:docMk/>
            <pc:sldMk cId="1256643256" sldId="267"/>
            <ac:spMk id="4" creationId="{00000000-0000-0000-0000-000000000000}"/>
          </ac:spMkLst>
        </pc:spChg>
        <pc:picChg chg="add mod">
          <ac:chgData name="Jenny Wass" userId="6b11a5f9-f62c-40e5-988f-7d1387f1714e" providerId="ADAL" clId="{9D53A892-A825-4C48-9252-B416F767A517}" dt="2023-11-29T14:53:43.641" v="42"/>
          <ac:picMkLst>
            <pc:docMk/>
            <pc:sldMk cId="1256643256" sldId="267"/>
            <ac:picMk id="5" creationId="{32E0283D-8D60-455D-2DEF-3D1DD9EAADB8}"/>
          </ac:picMkLst>
        </pc:picChg>
      </pc:sldChg>
      <pc:sldChg chg="addSp modSp mod">
        <pc:chgData name="Jenny Wass" userId="6b11a5f9-f62c-40e5-988f-7d1387f1714e" providerId="ADAL" clId="{9D53A892-A825-4C48-9252-B416F767A517}" dt="2023-11-29T14:54:12.226" v="48" actId="1076"/>
        <pc:sldMkLst>
          <pc:docMk/>
          <pc:sldMk cId="2600339875" sldId="268"/>
        </pc:sldMkLst>
        <pc:spChg chg="mod">
          <ac:chgData name="Jenny Wass" userId="6b11a5f9-f62c-40e5-988f-7d1387f1714e" providerId="ADAL" clId="{9D53A892-A825-4C48-9252-B416F767A517}" dt="2023-11-29T14:54:08.628" v="47" actId="27636"/>
          <ac:spMkLst>
            <pc:docMk/>
            <pc:sldMk cId="2600339875" sldId="268"/>
            <ac:spMk id="4" creationId="{00000000-0000-0000-0000-000000000000}"/>
          </ac:spMkLst>
        </pc:spChg>
        <pc:picChg chg="add mod">
          <ac:chgData name="Jenny Wass" userId="6b11a5f9-f62c-40e5-988f-7d1387f1714e" providerId="ADAL" clId="{9D53A892-A825-4C48-9252-B416F767A517}" dt="2023-11-29T14:54:12.226" v="48" actId="1076"/>
          <ac:picMkLst>
            <pc:docMk/>
            <pc:sldMk cId="2600339875" sldId="268"/>
            <ac:picMk id="7" creationId="{85ADDC77-6302-4561-EE48-0FAAE3C8C748}"/>
          </ac:picMkLst>
        </pc:picChg>
      </pc:sldChg>
      <pc:sldChg chg="addSp modSp mod">
        <pc:chgData name="Jenny Wass" userId="6b11a5f9-f62c-40e5-988f-7d1387f1714e" providerId="ADAL" clId="{9D53A892-A825-4C48-9252-B416F767A517}" dt="2023-11-29T14:54:46.568" v="55" actId="1076"/>
        <pc:sldMkLst>
          <pc:docMk/>
          <pc:sldMk cId="559291281" sldId="269"/>
        </pc:sldMkLst>
        <pc:spChg chg="mod">
          <ac:chgData name="Jenny Wass" userId="6b11a5f9-f62c-40e5-988f-7d1387f1714e" providerId="ADAL" clId="{9D53A892-A825-4C48-9252-B416F767A517}" dt="2023-11-29T14:54:41.290" v="54" actId="27636"/>
          <ac:spMkLst>
            <pc:docMk/>
            <pc:sldMk cId="559291281" sldId="269"/>
            <ac:spMk id="4" creationId="{00000000-0000-0000-0000-000000000000}"/>
          </ac:spMkLst>
        </pc:spChg>
        <pc:picChg chg="add mod">
          <ac:chgData name="Jenny Wass" userId="6b11a5f9-f62c-40e5-988f-7d1387f1714e" providerId="ADAL" clId="{9D53A892-A825-4C48-9252-B416F767A517}" dt="2023-11-29T14:54:46.568" v="55" actId="1076"/>
          <ac:picMkLst>
            <pc:docMk/>
            <pc:sldMk cId="559291281" sldId="269"/>
            <ac:picMk id="7" creationId="{0BEDDF23-AA9A-C6EA-2D25-7E8BF0205641}"/>
          </ac:picMkLst>
        </pc:picChg>
      </pc:sldChg>
      <pc:sldChg chg="modSp mod">
        <pc:chgData name="Jenny Wass" userId="6b11a5f9-f62c-40e5-988f-7d1387f1714e" providerId="ADAL" clId="{9D53A892-A825-4C48-9252-B416F767A517}" dt="2023-11-29T14:54:52.724" v="56" actId="20577"/>
        <pc:sldMkLst>
          <pc:docMk/>
          <pc:sldMk cId="34844005" sldId="272"/>
        </pc:sldMkLst>
        <pc:spChg chg="mod">
          <ac:chgData name="Jenny Wass" userId="6b11a5f9-f62c-40e5-988f-7d1387f1714e" providerId="ADAL" clId="{9D53A892-A825-4C48-9252-B416F767A517}" dt="2023-11-29T14:54:52.724" v="56" actId="20577"/>
          <ac:spMkLst>
            <pc:docMk/>
            <pc:sldMk cId="34844005" sldId="272"/>
            <ac:spMk id="4" creationId="{00000000-0000-0000-0000-000000000000}"/>
          </ac:spMkLst>
        </pc:spChg>
      </pc:sldChg>
      <pc:sldChg chg="modSp mod">
        <pc:chgData name="Jenny Wass" userId="6b11a5f9-f62c-40e5-988f-7d1387f1714e" providerId="ADAL" clId="{9D53A892-A825-4C48-9252-B416F767A517}" dt="2023-11-29T14:55:14.004" v="57" actId="1036"/>
        <pc:sldMkLst>
          <pc:docMk/>
          <pc:sldMk cId="3576713551" sldId="273"/>
        </pc:sldMkLst>
        <pc:picChg chg="mod">
          <ac:chgData name="Jenny Wass" userId="6b11a5f9-f62c-40e5-988f-7d1387f1714e" providerId="ADAL" clId="{9D53A892-A825-4C48-9252-B416F767A517}" dt="2023-11-29T14:55:14.004" v="57" actId="1036"/>
          <ac:picMkLst>
            <pc:docMk/>
            <pc:sldMk cId="3576713551" sldId="273"/>
            <ac:picMk id="8" creationId="{F2119591-FA86-2A58-7E09-1482B2999D5B}"/>
          </ac:picMkLst>
        </pc:picChg>
      </pc:sldChg>
      <pc:sldChg chg="modSp mod">
        <pc:chgData name="Jenny Wass" userId="6b11a5f9-f62c-40e5-988f-7d1387f1714e" providerId="ADAL" clId="{9D53A892-A825-4C48-9252-B416F767A517}" dt="2023-11-29T14:53:16.420" v="37" actId="27636"/>
        <pc:sldMkLst>
          <pc:docMk/>
          <pc:sldMk cId="729776141" sldId="274"/>
        </pc:sldMkLst>
        <pc:spChg chg="mod">
          <ac:chgData name="Jenny Wass" userId="6b11a5f9-f62c-40e5-988f-7d1387f1714e" providerId="ADAL" clId="{9D53A892-A825-4C48-9252-B416F767A517}" dt="2023-11-29T14:53:16.420" v="37" actId="27636"/>
          <ac:spMkLst>
            <pc:docMk/>
            <pc:sldMk cId="729776141" sldId="274"/>
            <ac:spMk id="4" creationId="{00000000-0000-0000-0000-000000000000}"/>
          </ac:spMkLst>
        </pc:spChg>
      </pc:sldChg>
      <pc:sldChg chg="modSp mod">
        <pc:chgData name="Jenny Wass" userId="6b11a5f9-f62c-40e5-988f-7d1387f1714e" providerId="ADAL" clId="{9D53A892-A825-4C48-9252-B416F767A517}" dt="2023-11-29T14:48:58.635" v="0" actId="6549"/>
        <pc:sldMkLst>
          <pc:docMk/>
          <pc:sldMk cId="2233208679" sldId="276"/>
        </pc:sldMkLst>
        <pc:spChg chg="mod">
          <ac:chgData name="Jenny Wass" userId="6b11a5f9-f62c-40e5-988f-7d1387f1714e" providerId="ADAL" clId="{9D53A892-A825-4C48-9252-B416F767A517}" dt="2023-11-29T14:48:58.635" v="0" actId="6549"/>
          <ac:spMkLst>
            <pc:docMk/>
            <pc:sldMk cId="2233208679" sldId="276"/>
            <ac:spMk id="4" creationId="{00000000-0000-0000-0000-000000000000}"/>
          </ac:spMkLst>
        </pc:spChg>
      </pc:sldChg>
      <pc:sldChg chg="modSp mod">
        <pc:chgData name="Jenny Wass" userId="6b11a5f9-f62c-40e5-988f-7d1387f1714e" providerId="ADAL" clId="{9D53A892-A825-4C48-9252-B416F767A517}" dt="2023-11-29T14:53:55.576" v="44" actId="27636"/>
        <pc:sldMkLst>
          <pc:docMk/>
          <pc:sldMk cId="916319652" sldId="283"/>
        </pc:sldMkLst>
        <pc:spChg chg="mod">
          <ac:chgData name="Jenny Wass" userId="6b11a5f9-f62c-40e5-988f-7d1387f1714e" providerId="ADAL" clId="{9D53A892-A825-4C48-9252-B416F767A517}" dt="2023-11-29T14:53:55.576" v="44" actId="27636"/>
          <ac:spMkLst>
            <pc:docMk/>
            <pc:sldMk cId="916319652" sldId="283"/>
            <ac:spMk id="4" creationId="{00000000-0000-0000-0000-000000000000}"/>
          </ac:spMkLst>
        </pc:spChg>
      </pc:sldChg>
      <pc:sldChg chg="modSp mod">
        <pc:chgData name="Jenny Wass" userId="6b11a5f9-f62c-40e5-988f-7d1387f1714e" providerId="ADAL" clId="{9D53A892-A825-4C48-9252-B416F767A517}" dt="2023-11-29T14:54:32.240" v="50" actId="6549"/>
        <pc:sldMkLst>
          <pc:docMk/>
          <pc:sldMk cId="389955784" sldId="285"/>
        </pc:sldMkLst>
        <pc:spChg chg="mod">
          <ac:chgData name="Jenny Wass" userId="6b11a5f9-f62c-40e5-988f-7d1387f1714e" providerId="ADAL" clId="{9D53A892-A825-4C48-9252-B416F767A517}" dt="2023-11-29T14:54:32.240" v="50" actId="6549"/>
          <ac:spMkLst>
            <pc:docMk/>
            <pc:sldMk cId="389955784" sldId="285"/>
            <ac:spMk id="4" creationId="{00000000-0000-0000-0000-000000000000}"/>
          </ac:spMkLst>
        </pc:spChg>
      </pc:sldChg>
      <pc:sldChg chg="addSp modSp mod">
        <pc:chgData name="Jenny Wass" userId="6b11a5f9-f62c-40e5-988f-7d1387f1714e" providerId="ADAL" clId="{9D53A892-A825-4C48-9252-B416F767A517}" dt="2023-11-29T14:55:52.601" v="63" actId="1076"/>
        <pc:sldMkLst>
          <pc:docMk/>
          <pc:sldMk cId="1458526990" sldId="288"/>
        </pc:sldMkLst>
        <pc:spChg chg="mod">
          <ac:chgData name="Jenny Wass" userId="6b11a5f9-f62c-40e5-988f-7d1387f1714e" providerId="ADAL" clId="{9D53A892-A825-4C48-9252-B416F767A517}" dt="2023-11-29T14:55:31.081" v="58" actId="1076"/>
          <ac:spMkLst>
            <pc:docMk/>
            <pc:sldMk cId="1458526990" sldId="288"/>
            <ac:spMk id="4" creationId="{00000000-0000-0000-0000-000000000000}"/>
          </ac:spMkLst>
        </pc:spChg>
        <pc:picChg chg="add mod">
          <ac:chgData name="Jenny Wass" userId="6b11a5f9-f62c-40e5-988f-7d1387f1714e" providerId="ADAL" clId="{9D53A892-A825-4C48-9252-B416F767A517}" dt="2023-11-29T14:55:40.839" v="61" actId="1076"/>
          <ac:picMkLst>
            <pc:docMk/>
            <pc:sldMk cId="1458526990" sldId="288"/>
            <ac:picMk id="5" creationId="{0528F804-E2D4-5491-1594-BF069CB9C1F6}"/>
          </ac:picMkLst>
        </pc:picChg>
        <pc:picChg chg="add mod">
          <ac:chgData name="Jenny Wass" userId="6b11a5f9-f62c-40e5-988f-7d1387f1714e" providerId="ADAL" clId="{9D53A892-A825-4C48-9252-B416F767A517}" dt="2023-11-29T14:55:52.601" v="63" actId="1076"/>
          <ac:picMkLst>
            <pc:docMk/>
            <pc:sldMk cId="1458526990" sldId="288"/>
            <ac:picMk id="8" creationId="{A2DB85C8-F69A-2536-D90E-095D1A5610CD}"/>
          </ac:picMkLst>
        </pc:picChg>
      </pc:sldChg>
      <pc:sldChg chg="addSp modSp mod">
        <pc:chgData name="Jenny Wass" userId="6b11a5f9-f62c-40e5-988f-7d1387f1714e" providerId="ADAL" clId="{9D53A892-A825-4C48-9252-B416F767A517}" dt="2023-11-29T14:56:42.017" v="68" actId="1076"/>
        <pc:sldMkLst>
          <pc:docMk/>
          <pc:sldMk cId="3052912618" sldId="290"/>
        </pc:sldMkLst>
        <pc:picChg chg="add mod">
          <ac:chgData name="Jenny Wass" userId="6b11a5f9-f62c-40e5-988f-7d1387f1714e" providerId="ADAL" clId="{9D53A892-A825-4C48-9252-B416F767A517}" dt="2023-11-29T14:56:03.157" v="65" actId="1076"/>
          <ac:picMkLst>
            <pc:docMk/>
            <pc:sldMk cId="3052912618" sldId="290"/>
            <ac:picMk id="5" creationId="{E0AAD635-C96D-3E67-8560-FD4D2B1967EE}"/>
          </ac:picMkLst>
        </pc:picChg>
        <pc:picChg chg="add mod">
          <ac:chgData name="Jenny Wass" userId="6b11a5f9-f62c-40e5-988f-7d1387f1714e" providerId="ADAL" clId="{9D53A892-A825-4C48-9252-B416F767A517}" dt="2023-11-29T14:56:42.017" v="68" actId="1076"/>
          <ac:picMkLst>
            <pc:docMk/>
            <pc:sldMk cId="3052912618" sldId="290"/>
            <ac:picMk id="8" creationId="{6256BE75-A6FE-42C5-A52E-F9056E5C13CF}"/>
          </ac:picMkLst>
        </pc:picChg>
      </pc:sldChg>
      <pc:sldChg chg="addSp modSp mod">
        <pc:chgData name="Jenny Wass" userId="6b11a5f9-f62c-40e5-988f-7d1387f1714e" providerId="ADAL" clId="{9D53A892-A825-4C48-9252-B416F767A517}" dt="2023-11-29T14:53:34.875" v="41" actId="1076"/>
        <pc:sldMkLst>
          <pc:docMk/>
          <pc:sldMk cId="823676977" sldId="292"/>
        </pc:sldMkLst>
        <pc:spChg chg="mod">
          <ac:chgData name="Jenny Wass" userId="6b11a5f9-f62c-40e5-988f-7d1387f1714e" providerId="ADAL" clId="{9D53A892-A825-4C48-9252-B416F767A517}" dt="2023-11-29T14:50:13.912" v="21" actId="27636"/>
          <ac:spMkLst>
            <pc:docMk/>
            <pc:sldMk cId="823676977" sldId="292"/>
            <ac:spMk id="4" creationId="{00000000-0000-0000-0000-000000000000}"/>
          </ac:spMkLst>
        </pc:spChg>
        <pc:picChg chg="add mod">
          <ac:chgData name="Jenny Wass" userId="6b11a5f9-f62c-40e5-988f-7d1387f1714e" providerId="ADAL" clId="{9D53A892-A825-4C48-9252-B416F767A517}" dt="2023-11-29T14:53:34.875" v="41" actId="1076"/>
          <ac:picMkLst>
            <pc:docMk/>
            <pc:sldMk cId="823676977" sldId="292"/>
            <ac:picMk id="5" creationId="{FDAE095D-C0A3-C9DC-B16D-359670F6F1AB}"/>
          </ac:picMkLst>
        </pc:picChg>
      </pc:sldChg>
      <pc:sldChg chg="new del">
        <pc:chgData name="Jenny Wass" userId="6b11a5f9-f62c-40e5-988f-7d1387f1714e" providerId="ADAL" clId="{9D53A892-A825-4C48-9252-B416F767A517}" dt="2023-11-29T14:49:19.521" v="2" actId="680"/>
        <pc:sldMkLst>
          <pc:docMk/>
          <pc:sldMk cId="3724093978" sldId="294"/>
        </pc:sldMkLst>
      </pc:sldChg>
    </pc:docChg>
  </pc:docChgLst>
  <pc:docChgLst>
    <pc:chgData name="Jenny Wass" userId="6b11a5f9-f62c-40e5-988f-7d1387f1714e" providerId="ADAL" clId="{42D22450-688B-499E-8AA1-C8C16F0A9293}"/>
    <pc:docChg chg="undo custSel modSld modMainMaster">
      <pc:chgData name="Jenny Wass" userId="6b11a5f9-f62c-40e5-988f-7d1387f1714e" providerId="ADAL" clId="{42D22450-688B-499E-8AA1-C8C16F0A9293}" dt="2023-11-08T20:38:03.002" v="1121" actId="13926"/>
      <pc:docMkLst>
        <pc:docMk/>
      </pc:docMkLst>
      <pc:sldChg chg="addSp delSp modSp mod">
        <pc:chgData name="Jenny Wass" userId="6b11a5f9-f62c-40e5-988f-7d1387f1714e" providerId="ADAL" clId="{42D22450-688B-499E-8AA1-C8C16F0A9293}" dt="2023-11-08T20:31:23.878" v="1043" actId="1076"/>
        <pc:sldMkLst>
          <pc:docMk/>
          <pc:sldMk cId="160157599" sldId="257"/>
        </pc:sldMkLst>
        <pc:spChg chg="mod">
          <ac:chgData name="Jenny Wass" userId="6b11a5f9-f62c-40e5-988f-7d1387f1714e" providerId="ADAL" clId="{42D22450-688B-499E-8AA1-C8C16F0A9293}" dt="2023-11-08T20:31:17.850" v="1042" actId="1076"/>
          <ac:spMkLst>
            <pc:docMk/>
            <pc:sldMk cId="160157599" sldId="257"/>
            <ac:spMk id="4" creationId="{00000000-0000-0000-0000-000000000000}"/>
          </ac:spMkLst>
        </pc:spChg>
        <pc:spChg chg="add del">
          <ac:chgData name="Jenny Wass" userId="6b11a5f9-f62c-40e5-988f-7d1387f1714e" providerId="ADAL" clId="{42D22450-688B-499E-8AA1-C8C16F0A9293}" dt="2023-11-08T20:30:01.694" v="900"/>
          <ac:spMkLst>
            <pc:docMk/>
            <pc:sldMk cId="160157599" sldId="257"/>
            <ac:spMk id="5" creationId="{E6B6F83D-6B13-6834-DCD7-002D06EF2EE1}"/>
          </ac:spMkLst>
        </pc:spChg>
        <pc:picChg chg="add mod">
          <ac:chgData name="Jenny Wass" userId="6b11a5f9-f62c-40e5-988f-7d1387f1714e" providerId="ADAL" clId="{42D22450-688B-499E-8AA1-C8C16F0A9293}" dt="2023-11-08T20:31:23.878" v="1043" actId="1076"/>
          <ac:picMkLst>
            <pc:docMk/>
            <pc:sldMk cId="160157599" sldId="257"/>
            <ac:picMk id="9" creationId="{B1C42149-FB51-9A9B-88A7-019EE644AE51}"/>
          </ac:picMkLst>
        </pc:picChg>
      </pc:sldChg>
      <pc:sldChg chg="addSp delSp modSp mod">
        <pc:chgData name="Jenny Wass" userId="6b11a5f9-f62c-40e5-988f-7d1387f1714e" providerId="ADAL" clId="{42D22450-688B-499E-8AA1-C8C16F0A9293}" dt="2023-11-08T20:34:57.121" v="1080" actId="1076"/>
        <pc:sldMkLst>
          <pc:docMk/>
          <pc:sldMk cId="3657424882" sldId="258"/>
        </pc:sldMkLst>
        <pc:spChg chg="mod">
          <ac:chgData name="Jenny Wass" userId="6b11a5f9-f62c-40e5-988f-7d1387f1714e" providerId="ADAL" clId="{42D22450-688B-499E-8AA1-C8C16F0A9293}" dt="2023-11-08T20:34:42.636" v="1077" actId="27636"/>
          <ac:spMkLst>
            <pc:docMk/>
            <pc:sldMk cId="3657424882" sldId="258"/>
            <ac:spMk id="4" creationId="{00000000-0000-0000-0000-000000000000}"/>
          </ac:spMkLst>
        </pc:spChg>
        <pc:picChg chg="add del mod">
          <ac:chgData name="Jenny Wass" userId="6b11a5f9-f62c-40e5-988f-7d1387f1714e" providerId="ADAL" clId="{42D22450-688B-499E-8AA1-C8C16F0A9293}" dt="2023-11-08T20:34:18.827" v="1070" actId="931"/>
          <ac:picMkLst>
            <pc:docMk/>
            <pc:sldMk cId="3657424882" sldId="258"/>
            <ac:picMk id="8" creationId="{07D1D74B-5AE5-68D4-A7FD-BA5725B9FCCF}"/>
          </ac:picMkLst>
        </pc:picChg>
        <pc:picChg chg="add mod">
          <ac:chgData name="Jenny Wass" userId="6b11a5f9-f62c-40e5-988f-7d1387f1714e" providerId="ADAL" clId="{42D22450-688B-499E-8AA1-C8C16F0A9293}" dt="2023-11-08T20:34:57.121" v="1080" actId="1076"/>
          <ac:picMkLst>
            <pc:docMk/>
            <pc:sldMk cId="3657424882" sldId="258"/>
            <ac:picMk id="10" creationId="{4F859C74-8080-293A-E05E-725EDFE0FAA9}"/>
          </ac:picMkLst>
        </pc:picChg>
      </pc:sldChg>
      <pc:sldChg chg="addSp modSp mod">
        <pc:chgData name="Jenny Wass" userId="6b11a5f9-f62c-40e5-988f-7d1387f1714e" providerId="ADAL" clId="{42D22450-688B-499E-8AA1-C8C16F0A9293}" dt="2023-11-08T20:36:50.423" v="1104" actId="1076"/>
        <pc:sldMkLst>
          <pc:docMk/>
          <pc:sldMk cId="1288725289" sldId="260"/>
        </pc:sldMkLst>
        <pc:spChg chg="mod">
          <ac:chgData name="Jenny Wass" userId="6b11a5f9-f62c-40e5-988f-7d1387f1714e" providerId="ADAL" clId="{42D22450-688B-499E-8AA1-C8C16F0A9293}" dt="2023-11-08T20:36:30.500" v="1099"/>
          <ac:spMkLst>
            <pc:docMk/>
            <pc:sldMk cId="1288725289" sldId="260"/>
            <ac:spMk id="4" creationId="{00000000-0000-0000-0000-000000000000}"/>
          </ac:spMkLst>
        </pc:spChg>
        <pc:picChg chg="add mod">
          <ac:chgData name="Jenny Wass" userId="6b11a5f9-f62c-40e5-988f-7d1387f1714e" providerId="ADAL" clId="{42D22450-688B-499E-8AA1-C8C16F0A9293}" dt="2023-11-08T20:36:50.423" v="1104" actId="1076"/>
          <ac:picMkLst>
            <pc:docMk/>
            <pc:sldMk cId="1288725289" sldId="260"/>
            <ac:picMk id="8" creationId="{23DC5089-9E33-33F9-6DDD-AEC4A2AE015A}"/>
          </ac:picMkLst>
        </pc:picChg>
      </pc:sldChg>
      <pc:sldChg chg="addSp modSp mod chgLayout">
        <pc:chgData name="Jenny Wass" userId="6b11a5f9-f62c-40e5-988f-7d1387f1714e" providerId="ADAL" clId="{42D22450-688B-499E-8AA1-C8C16F0A9293}" dt="2023-11-08T20:09:18.355" v="349" actId="1076"/>
        <pc:sldMkLst>
          <pc:docMk/>
          <pc:sldMk cId="3576713551" sldId="273"/>
        </pc:sldMkLst>
        <pc:spChg chg="mod ord">
          <ac:chgData name="Jenny Wass" userId="6b11a5f9-f62c-40e5-988f-7d1387f1714e" providerId="ADAL" clId="{42D22450-688B-499E-8AA1-C8C16F0A9293}" dt="2023-11-08T19:51:43.435" v="1" actId="700"/>
          <ac:spMkLst>
            <pc:docMk/>
            <pc:sldMk cId="3576713551" sldId="273"/>
            <ac:spMk id="2" creationId="{00000000-0000-0000-0000-000000000000}"/>
          </ac:spMkLst>
        </pc:spChg>
        <pc:spChg chg="mod ord">
          <ac:chgData name="Jenny Wass" userId="6b11a5f9-f62c-40e5-988f-7d1387f1714e" providerId="ADAL" clId="{42D22450-688B-499E-8AA1-C8C16F0A9293}" dt="2023-11-08T19:54:31.436" v="13" actId="20577"/>
          <ac:spMkLst>
            <pc:docMk/>
            <pc:sldMk cId="3576713551" sldId="273"/>
            <ac:spMk id="3" creationId="{00000000-0000-0000-0000-000000000000}"/>
          </ac:spMkLst>
        </pc:spChg>
        <pc:spChg chg="mod ord">
          <ac:chgData name="Jenny Wass" userId="6b11a5f9-f62c-40e5-988f-7d1387f1714e" providerId="ADAL" clId="{42D22450-688B-499E-8AA1-C8C16F0A9293}" dt="2023-11-08T20:09:14.367" v="348" actId="20577"/>
          <ac:spMkLst>
            <pc:docMk/>
            <pc:sldMk cId="3576713551" sldId="273"/>
            <ac:spMk id="4" creationId="{00000000-0000-0000-0000-000000000000}"/>
          </ac:spMkLst>
        </pc:spChg>
        <pc:spChg chg="mod ord">
          <ac:chgData name="Jenny Wass" userId="6b11a5f9-f62c-40e5-988f-7d1387f1714e" providerId="ADAL" clId="{42D22450-688B-499E-8AA1-C8C16F0A9293}" dt="2023-11-08T19:51:43.435" v="1" actId="700"/>
          <ac:spMkLst>
            <pc:docMk/>
            <pc:sldMk cId="3576713551" sldId="273"/>
            <ac:spMk id="6" creationId="{00000000-0000-0000-0000-000000000000}"/>
          </ac:spMkLst>
        </pc:spChg>
        <pc:spChg chg="mod ord">
          <ac:chgData name="Jenny Wass" userId="6b11a5f9-f62c-40e5-988f-7d1387f1714e" providerId="ADAL" clId="{42D22450-688B-499E-8AA1-C8C16F0A9293}" dt="2023-11-08T19:51:43.435" v="1" actId="700"/>
          <ac:spMkLst>
            <pc:docMk/>
            <pc:sldMk cId="3576713551" sldId="273"/>
            <ac:spMk id="13" creationId="{00000000-0000-0000-0000-000000000000}"/>
          </ac:spMkLst>
        </pc:spChg>
        <pc:graphicFrameChg chg="mod ord modGraphic">
          <ac:chgData name="Jenny Wass" userId="6b11a5f9-f62c-40e5-988f-7d1387f1714e" providerId="ADAL" clId="{42D22450-688B-499E-8AA1-C8C16F0A9293}" dt="2023-11-08T19:51:43.435" v="1" actId="700"/>
          <ac:graphicFrameMkLst>
            <pc:docMk/>
            <pc:sldMk cId="3576713551" sldId="273"/>
            <ac:graphicFrameMk id="7" creationId="{00000000-0000-0000-0000-000000000000}"/>
          </ac:graphicFrameMkLst>
        </pc:graphicFrameChg>
        <pc:picChg chg="add mod modCrop">
          <ac:chgData name="Jenny Wass" userId="6b11a5f9-f62c-40e5-988f-7d1387f1714e" providerId="ADAL" clId="{42D22450-688B-499E-8AA1-C8C16F0A9293}" dt="2023-11-08T20:09:18.355" v="349" actId="1076"/>
          <ac:picMkLst>
            <pc:docMk/>
            <pc:sldMk cId="3576713551" sldId="273"/>
            <ac:picMk id="8" creationId="{F2119591-FA86-2A58-7E09-1482B2999D5B}"/>
          </ac:picMkLst>
        </pc:picChg>
      </pc:sldChg>
      <pc:sldChg chg="addSp modSp mod">
        <pc:chgData name="Jenny Wass" userId="6b11a5f9-f62c-40e5-988f-7d1387f1714e" providerId="ADAL" clId="{42D22450-688B-499E-8AA1-C8C16F0A9293}" dt="2023-11-08T20:13:00.847" v="452" actId="20577"/>
        <pc:sldMkLst>
          <pc:docMk/>
          <pc:sldMk cId="1681172736" sldId="275"/>
        </pc:sldMkLst>
        <pc:spChg chg="mod">
          <ac:chgData name="Jenny Wass" userId="6b11a5f9-f62c-40e5-988f-7d1387f1714e" providerId="ADAL" clId="{42D22450-688B-499E-8AA1-C8C16F0A9293}" dt="2023-11-08T20:13:00.847" v="452" actId="20577"/>
          <ac:spMkLst>
            <pc:docMk/>
            <pc:sldMk cId="1681172736" sldId="275"/>
            <ac:spMk id="4" creationId="{00000000-0000-0000-0000-000000000000}"/>
          </ac:spMkLst>
        </pc:spChg>
        <pc:picChg chg="add mod">
          <ac:chgData name="Jenny Wass" userId="6b11a5f9-f62c-40e5-988f-7d1387f1714e" providerId="ADAL" clId="{42D22450-688B-499E-8AA1-C8C16F0A9293}" dt="2023-11-08T20:11:37.447" v="433" actId="1076"/>
          <ac:picMkLst>
            <pc:docMk/>
            <pc:sldMk cId="1681172736" sldId="275"/>
            <ac:picMk id="5" creationId="{82451083-23A3-8806-CC65-51B2CBEA71C4}"/>
          </ac:picMkLst>
        </pc:picChg>
        <pc:picChg chg="add mod">
          <ac:chgData name="Jenny Wass" userId="6b11a5f9-f62c-40e5-988f-7d1387f1714e" providerId="ADAL" clId="{42D22450-688B-499E-8AA1-C8C16F0A9293}" dt="2023-11-08T20:12:01.896" v="435" actId="1076"/>
          <ac:picMkLst>
            <pc:docMk/>
            <pc:sldMk cId="1681172736" sldId="275"/>
            <ac:picMk id="9" creationId="{AB0A8462-0271-6F5D-0615-6D3255EB23DD}"/>
          </ac:picMkLst>
        </pc:picChg>
      </pc:sldChg>
      <pc:sldChg chg="modSp mod">
        <pc:chgData name="Jenny Wass" userId="6b11a5f9-f62c-40e5-988f-7d1387f1714e" providerId="ADAL" clId="{42D22450-688B-499E-8AA1-C8C16F0A9293}" dt="2023-11-08T20:38:03.002" v="1121" actId="13926"/>
        <pc:sldMkLst>
          <pc:docMk/>
          <pc:sldMk cId="2233208679" sldId="276"/>
        </pc:sldMkLst>
        <pc:spChg chg="mod">
          <ac:chgData name="Jenny Wass" userId="6b11a5f9-f62c-40e5-988f-7d1387f1714e" providerId="ADAL" clId="{42D22450-688B-499E-8AA1-C8C16F0A9293}" dt="2023-11-08T20:38:03.002" v="1121" actId="13926"/>
          <ac:spMkLst>
            <pc:docMk/>
            <pc:sldMk cId="2233208679" sldId="276"/>
            <ac:spMk id="4" creationId="{00000000-0000-0000-0000-000000000000}"/>
          </ac:spMkLst>
        </pc:spChg>
      </pc:sldChg>
      <pc:sldChg chg="addSp modSp mod">
        <pc:chgData name="Jenny Wass" userId="6b11a5f9-f62c-40e5-988f-7d1387f1714e" providerId="ADAL" clId="{42D22450-688B-499E-8AA1-C8C16F0A9293}" dt="2023-11-08T20:21:55.703" v="674" actId="2711"/>
        <pc:sldMkLst>
          <pc:docMk/>
          <pc:sldMk cId="25934241" sldId="278"/>
        </pc:sldMkLst>
        <pc:spChg chg="mod">
          <ac:chgData name="Jenny Wass" userId="6b11a5f9-f62c-40e5-988f-7d1387f1714e" providerId="ADAL" clId="{42D22450-688B-499E-8AA1-C8C16F0A9293}" dt="2023-11-08T20:21:55.703" v="674" actId="2711"/>
          <ac:spMkLst>
            <pc:docMk/>
            <pc:sldMk cId="25934241" sldId="278"/>
            <ac:spMk id="4" creationId="{00000000-0000-0000-0000-000000000000}"/>
          </ac:spMkLst>
        </pc:spChg>
        <pc:spChg chg="mod">
          <ac:chgData name="Jenny Wass" userId="6b11a5f9-f62c-40e5-988f-7d1387f1714e" providerId="ADAL" clId="{42D22450-688B-499E-8AA1-C8C16F0A9293}" dt="2023-11-08T20:15:22.967" v="607" actId="20577"/>
          <ac:spMkLst>
            <pc:docMk/>
            <pc:sldMk cId="25934241" sldId="278"/>
            <ac:spMk id="5" creationId="{00000000-0000-0000-0000-000000000000}"/>
          </ac:spMkLst>
        </pc:spChg>
        <pc:picChg chg="add mod">
          <ac:chgData name="Jenny Wass" userId="6b11a5f9-f62c-40e5-988f-7d1387f1714e" providerId="ADAL" clId="{42D22450-688B-499E-8AA1-C8C16F0A9293}" dt="2023-11-08T20:18:28.808" v="619" actId="1076"/>
          <ac:picMkLst>
            <pc:docMk/>
            <pc:sldMk cId="25934241" sldId="278"/>
            <ac:picMk id="8" creationId="{BAEFF29F-F131-ED4B-6A35-6E3F824C927C}"/>
          </ac:picMkLst>
        </pc:picChg>
      </pc:sldChg>
      <pc:sldChg chg="addSp modSp mod">
        <pc:chgData name="Jenny Wass" userId="6b11a5f9-f62c-40e5-988f-7d1387f1714e" providerId="ADAL" clId="{42D22450-688B-499E-8AA1-C8C16F0A9293}" dt="2023-11-08T20:26:08.502" v="886" actId="27636"/>
        <pc:sldMkLst>
          <pc:docMk/>
          <pc:sldMk cId="294954744" sldId="287"/>
        </pc:sldMkLst>
        <pc:spChg chg="mod">
          <ac:chgData name="Jenny Wass" userId="6b11a5f9-f62c-40e5-988f-7d1387f1714e" providerId="ADAL" clId="{42D22450-688B-499E-8AA1-C8C16F0A9293}" dt="2023-11-08T20:26:08.502" v="886" actId="27636"/>
          <ac:spMkLst>
            <pc:docMk/>
            <pc:sldMk cId="294954744" sldId="287"/>
            <ac:spMk id="4" creationId="{00000000-0000-0000-0000-000000000000}"/>
          </ac:spMkLst>
        </pc:spChg>
        <pc:picChg chg="add mod">
          <ac:chgData name="Jenny Wass" userId="6b11a5f9-f62c-40e5-988f-7d1387f1714e" providerId="ADAL" clId="{42D22450-688B-499E-8AA1-C8C16F0A9293}" dt="2023-11-08T20:24:30.016" v="858"/>
          <ac:picMkLst>
            <pc:docMk/>
            <pc:sldMk cId="294954744" sldId="287"/>
            <ac:picMk id="5" creationId="{DAB67D9E-E301-F400-F56F-72FD2302C289}"/>
          </ac:picMkLst>
        </pc:picChg>
        <pc:picChg chg="add mod">
          <ac:chgData name="Jenny Wass" userId="6b11a5f9-f62c-40e5-988f-7d1387f1714e" providerId="ADAL" clId="{42D22450-688B-499E-8AA1-C8C16F0A9293}" dt="2023-11-08T20:24:46.820" v="859"/>
          <ac:picMkLst>
            <pc:docMk/>
            <pc:sldMk cId="294954744" sldId="287"/>
            <ac:picMk id="8" creationId="{AEEB1E62-30BC-41AB-EA52-675497F12505}"/>
          </ac:picMkLst>
        </pc:picChg>
      </pc:sldChg>
      <pc:sldChg chg="modSp mod">
        <pc:chgData name="Jenny Wass" userId="6b11a5f9-f62c-40e5-988f-7d1387f1714e" providerId="ADAL" clId="{42D22450-688B-499E-8AA1-C8C16F0A9293}" dt="2023-11-08T20:26:54.990" v="897"/>
        <pc:sldMkLst>
          <pc:docMk/>
          <pc:sldMk cId="1458526990" sldId="288"/>
        </pc:sldMkLst>
        <pc:spChg chg="mod">
          <ac:chgData name="Jenny Wass" userId="6b11a5f9-f62c-40e5-988f-7d1387f1714e" providerId="ADAL" clId="{42D22450-688B-499E-8AA1-C8C16F0A9293}" dt="2023-11-08T20:26:54.990" v="897"/>
          <ac:spMkLst>
            <pc:docMk/>
            <pc:sldMk cId="1458526990" sldId="288"/>
            <ac:spMk id="4" creationId="{00000000-0000-0000-0000-000000000000}"/>
          </ac:spMkLst>
        </pc:spChg>
      </pc:sldChg>
      <pc:sldChg chg="addSp modSp mod">
        <pc:chgData name="Jenny Wass" userId="6b11a5f9-f62c-40e5-988f-7d1387f1714e" providerId="ADAL" clId="{42D22450-688B-499E-8AA1-C8C16F0A9293}" dt="2023-11-08T20:14:51.310" v="589" actId="1076"/>
        <pc:sldMkLst>
          <pc:docMk/>
          <pc:sldMk cId="3700122377" sldId="289"/>
        </pc:sldMkLst>
        <pc:spChg chg="mod">
          <ac:chgData name="Jenny Wass" userId="6b11a5f9-f62c-40e5-988f-7d1387f1714e" providerId="ADAL" clId="{42D22450-688B-499E-8AA1-C8C16F0A9293}" dt="2023-11-08T20:14:46.268" v="587" actId="20577"/>
          <ac:spMkLst>
            <pc:docMk/>
            <pc:sldMk cId="3700122377" sldId="289"/>
            <ac:spMk id="4" creationId="{00000000-0000-0000-0000-000000000000}"/>
          </ac:spMkLst>
        </pc:spChg>
        <pc:picChg chg="add mod">
          <ac:chgData name="Jenny Wass" userId="6b11a5f9-f62c-40e5-988f-7d1387f1714e" providerId="ADAL" clId="{42D22450-688B-499E-8AA1-C8C16F0A9293}" dt="2023-11-08T20:14:48.734" v="588" actId="1076"/>
          <ac:picMkLst>
            <pc:docMk/>
            <pc:sldMk cId="3700122377" sldId="289"/>
            <ac:picMk id="5" creationId="{A7BCF8BC-0D9C-0C1D-A4A5-F75A5C8D1012}"/>
          </ac:picMkLst>
        </pc:picChg>
        <pc:picChg chg="add mod">
          <ac:chgData name="Jenny Wass" userId="6b11a5f9-f62c-40e5-988f-7d1387f1714e" providerId="ADAL" clId="{42D22450-688B-499E-8AA1-C8C16F0A9293}" dt="2023-11-08T20:14:51.310" v="589" actId="1076"/>
          <ac:picMkLst>
            <pc:docMk/>
            <pc:sldMk cId="3700122377" sldId="289"/>
            <ac:picMk id="8" creationId="{39BA6C73-669C-8451-2A0E-3B552BB508BD}"/>
          </ac:picMkLst>
        </pc:picChg>
      </pc:sldChg>
      <pc:sldChg chg="modSp mod">
        <pc:chgData name="Jenny Wass" userId="6b11a5f9-f62c-40e5-988f-7d1387f1714e" providerId="ADAL" clId="{42D22450-688B-499E-8AA1-C8C16F0A9293}" dt="2023-11-08T20:32:45.888" v="1063" actId="1076"/>
        <pc:sldMkLst>
          <pc:docMk/>
          <pc:sldMk cId="3052912618" sldId="290"/>
        </pc:sldMkLst>
        <pc:spChg chg="mod">
          <ac:chgData name="Jenny Wass" userId="6b11a5f9-f62c-40e5-988f-7d1387f1714e" providerId="ADAL" clId="{42D22450-688B-499E-8AA1-C8C16F0A9293}" dt="2023-11-08T20:32:45.888" v="1063" actId="1076"/>
          <ac:spMkLst>
            <pc:docMk/>
            <pc:sldMk cId="3052912618" sldId="290"/>
            <ac:spMk id="4" creationId="{00000000-0000-0000-0000-000000000000}"/>
          </ac:spMkLst>
        </pc:spChg>
      </pc:sldChg>
      <pc:sldChg chg="modSp mod">
        <pc:chgData name="Jenny Wass" userId="6b11a5f9-f62c-40e5-988f-7d1387f1714e" providerId="ADAL" clId="{42D22450-688B-499E-8AA1-C8C16F0A9293}" dt="2023-11-08T20:01:31.833" v="223" actId="20577"/>
        <pc:sldMkLst>
          <pc:docMk/>
          <pc:sldMk cId="4060059392" sldId="293"/>
        </pc:sldMkLst>
        <pc:spChg chg="mod">
          <ac:chgData name="Jenny Wass" userId="6b11a5f9-f62c-40e5-988f-7d1387f1714e" providerId="ADAL" clId="{42D22450-688B-499E-8AA1-C8C16F0A9293}" dt="2023-11-08T20:01:31.833" v="223" actId="20577"/>
          <ac:spMkLst>
            <pc:docMk/>
            <pc:sldMk cId="4060059392" sldId="293"/>
            <ac:spMk id="2" creationId="{00000000-0000-0000-0000-000000000000}"/>
          </ac:spMkLst>
        </pc:spChg>
      </pc:sldChg>
      <pc:sldMasterChg chg="modSldLayout">
        <pc:chgData name="Jenny Wass" userId="6b11a5f9-f62c-40e5-988f-7d1387f1714e" providerId="ADAL" clId="{42D22450-688B-499E-8AA1-C8C16F0A9293}" dt="2023-11-08T20:03:32.999" v="225" actId="2711"/>
        <pc:sldMasterMkLst>
          <pc:docMk/>
          <pc:sldMasterMk cId="0" sldId="2147483684"/>
        </pc:sldMasterMkLst>
        <pc:sldLayoutChg chg="addSp delSp modSp mod">
          <pc:chgData name="Jenny Wass" userId="6b11a5f9-f62c-40e5-988f-7d1387f1714e" providerId="ADAL" clId="{42D22450-688B-499E-8AA1-C8C16F0A9293}" dt="2023-11-08T20:03:32.999" v="225" actId="2711"/>
          <pc:sldLayoutMkLst>
            <pc:docMk/>
            <pc:sldMasterMk cId="0" sldId="2147483684"/>
            <pc:sldLayoutMk cId="0" sldId="2147483685"/>
          </pc:sldLayoutMkLst>
          <pc:spChg chg="mod">
            <ac:chgData name="Jenny Wass" userId="6b11a5f9-f62c-40e5-988f-7d1387f1714e" providerId="ADAL" clId="{42D22450-688B-499E-8AA1-C8C16F0A9293}" dt="2023-11-08T20:03:32.999" v="225" actId="2711"/>
            <ac:spMkLst>
              <pc:docMk/>
              <pc:sldMasterMk cId="0" sldId="2147483684"/>
              <pc:sldLayoutMk cId="0" sldId="2147483685"/>
              <ac:spMk id="12" creationId="{00000000-0000-0000-0000-000000000000}"/>
            </ac:spMkLst>
          </pc:spChg>
          <pc:spChg chg="mod">
            <ac:chgData name="Jenny Wass" userId="6b11a5f9-f62c-40e5-988f-7d1387f1714e" providerId="ADAL" clId="{42D22450-688B-499E-8AA1-C8C16F0A9293}" dt="2023-11-08T20:03:19.140" v="224" actId="2711"/>
            <ac:spMkLst>
              <pc:docMk/>
              <pc:sldMasterMk cId="0" sldId="2147483684"/>
              <pc:sldLayoutMk cId="0" sldId="2147483685"/>
              <ac:spMk id="14" creationId="{00000000-0000-0000-0000-000000000000}"/>
            </ac:spMkLst>
          </pc:spChg>
          <pc:picChg chg="add mod">
            <ac:chgData name="Jenny Wass" userId="6b11a5f9-f62c-40e5-988f-7d1387f1714e" providerId="ADAL" clId="{42D22450-688B-499E-8AA1-C8C16F0A9293}" dt="2023-11-08T19:57:57.743" v="26" actId="14100"/>
            <ac:picMkLst>
              <pc:docMk/>
              <pc:sldMasterMk cId="0" sldId="2147483684"/>
              <pc:sldLayoutMk cId="0" sldId="2147483685"/>
              <ac:picMk id="2" creationId="{8F4171AA-A783-7E73-5BCE-0515C4A21492}"/>
            </ac:picMkLst>
          </pc:picChg>
          <pc:picChg chg="del">
            <ac:chgData name="Jenny Wass" userId="6b11a5f9-f62c-40e5-988f-7d1387f1714e" providerId="ADAL" clId="{42D22450-688B-499E-8AA1-C8C16F0A9293}" dt="2023-11-08T19:55:26.815" v="14" actId="478"/>
            <ac:picMkLst>
              <pc:docMk/>
              <pc:sldMasterMk cId="0" sldId="2147483684"/>
              <pc:sldLayoutMk cId="0" sldId="2147483685"/>
              <ac:picMk id="3073" creationId="{00000000-0000-0000-0000-000000000000}"/>
            </ac:picMkLst>
          </pc:picChg>
        </pc:sldLayoutChg>
      </pc:sldMasterChg>
    </pc:docChg>
  </pc:docChgLst>
  <pc:docChgLst>
    <pc:chgData name="Jenny Wass" userId="6b11a5f9-f62c-40e5-988f-7d1387f1714e" providerId="ADAL" clId="{39DF46B1-0D97-4139-970C-179F6B1D5DDD}"/>
    <pc:docChg chg="undo custSel modSld sldOrd">
      <pc:chgData name="Jenny Wass" userId="6b11a5f9-f62c-40e5-988f-7d1387f1714e" providerId="ADAL" clId="{39DF46B1-0D97-4139-970C-179F6B1D5DDD}" dt="2024-01-11T14:46:06.344" v="147" actId="2711"/>
      <pc:docMkLst>
        <pc:docMk/>
      </pc:docMkLst>
      <pc:sldChg chg="modSp mod ord">
        <pc:chgData name="Jenny Wass" userId="6b11a5f9-f62c-40e5-988f-7d1387f1714e" providerId="ADAL" clId="{39DF46B1-0D97-4139-970C-179F6B1D5DDD}" dt="2024-01-05T15:37:03.691" v="63" actId="20577"/>
        <pc:sldMkLst>
          <pc:docMk/>
          <pc:sldMk cId="1219837830" sldId="262"/>
        </pc:sldMkLst>
        <pc:spChg chg="mod">
          <ac:chgData name="Jenny Wass" userId="6b11a5f9-f62c-40e5-988f-7d1387f1714e" providerId="ADAL" clId="{39DF46B1-0D97-4139-970C-179F6B1D5DDD}" dt="2024-01-05T15:37:03.691" v="63" actId="20577"/>
          <ac:spMkLst>
            <pc:docMk/>
            <pc:sldMk cId="1219837830" sldId="262"/>
            <ac:spMk id="2" creationId="{00000000-0000-0000-0000-000000000000}"/>
          </ac:spMkLst>
        </pc:spChg>
      </pc:sldChg>
      <pc:sldChg chg="modSp mod">
        <pc:chgData name="Jenny Wass" userId="6b11a5f9-f62c-40e5-988f-7d1387f1714e" providerId="ADAL" clId="{39DF46B1-0D97-4139-970C-179F6B1D5DDD}" dt="2024-01-05T15:35:28.465" v="23" actId="20577"/>
        <pc:sldMkLst>
          <pc:docMk/>
          <pc:sldMk cId="700804283" sldId="263"/>
        </pc:sldMkLst>
        <pc:spChg chg="mod">
          <ac:chgData name="Jenny Wass" userId="6b11a5f9-f62c-40e5-988f-7d1387f1714e" providerId="ADAL" clId="{39DF46B1-0D97-4139-970C-179F6B1D5DDD}" dt="2024-01-05T15:35:28.465" v="23" actId="20577"/>
          <ac:spMkLst>
            <pc:docMk/>
            <pc:sldMk cId="700804283" sldId="263"/>
            <ac:spMk id="2" creationId="{00000000-0000-0000-0000-000000000000}"/>
          </ac:spMkLst>
        </pc:spChg>
      </pc:sldChg>
      <pc:sldChg chg="modSp mod ord">
        <pc:chgData name="Jenny Wass" userId="6b11a5f9-f62c-40e5-988f-7d1387f1714e" providerId="ADAL" clId="{39DF46B1-0D97-4139-970C-179F6B1D5DDD}" dt="2024-01-05T15:36:24.785" v="45"/>
        <pc:sldMkLst>
          <pc:docMk/>
          <pc:sldMk cId="2476221372" sldId="264"/>
        </pc:sldMkLst>
        <pc:spChg chg="mod">
          <ac:chgData name="Jenny Wass" userId="6b11a5f9-f62c-40e5-988f-7d1387f1714e" providerId="ADAL" clId="{39DF46B1-0D97-4139-970C-179F6B1D5DDD}" dt="2024-01-05T15:35:53.080" v="39" actId="20577"/>
          <ac:spMkLst>
            <pc:docMk/>
            <pc:sldMk cId="2476221372" sldId="264"/>
            <ac:spMk id="2" creationId="{00000000-0000-0000-0000-000000000000}"/>
          </ac:spMkLst>
        </pc:spChg>
      </pc:sldChg>
      <pc:sldChg chg="modSp mod">
        <pc:chgData name="Jenny Wass" userId="6b11a5f9-f62c-40e5-988f-7d1387f1714e" providerId="ADAL" clId="{39DF46B1-0D97-4139-970C-179F6B1D5DDD}" dt="2024-01-05T15:38:58.308" v="81" actId="20577"/>
        <pc:sldMkLst>
          <pc:docMk/>
          <pc:sldMk cId="1256643256" sldId="267"/>
        </pc:sldMkLst>
        <pc:spChg chg="mod">
          <ac:chgData name="Jenny Wass" userId="6b11a5f9-f62c-40e5-988f-7d1387f1714e" providerId="ADAL" clId="{39DF46B1-0D97-4139-970C-179F6B1D5DDD}" dt="2024-01-05T15:38:58.308" v="81" actId="20577"/>
          <ac:spMkLst>
            <pc:docMk/>
            <pc:sldMk cId="1256643256" sldId="267"/>
            <ac:spMk id="2" creationId="{00000000-0000-0000-0000-000000000000}"/>
          </ac:spMkLst>
        </pc:spChg>
      </pc:sldChg>
      <pc:sldChg chg="modSp mod">
        <pc:chgData name="Jenny Wass" userId="6b11a5f9-f62c-40e5-988f-7d1387f1714e" providerId="ADAL" clId="{39DF46B1-0D97-4139-970C-179F6B1D5DDD}" dt="2024-01-11T14:46:06.344" v="147" actId="2711"/>
        <pc:sldMkLst>
          <pc:docMk/>
          <pc:sldMk cId="25934241" sldId="278"/>
        </pc:sldMkLst>
        <pc:spChg chg="mod">
          <ac:chgData name="Jenny Wass" userId="6b11a5f9-f62c-40e5-988f-7d1387f1714e" providerId="ADAL" clId="{39DF46B1-0D97-4139-970C-179F6B1D5DDD}" dt="2024-01-11T14:46:06.344" v="147" actId="2711"/>
          <ac:spMkLst>
            <pc:docMk/>
            <pc:sldMk cId="25934241" sldId="278"/>
            <ac:spMk id="5" creationId="{00000000-0000-0000-0000-000000000000}"/>
          </ac:spMkLst>
        </pc:spChg>
      </pc:sldChg>
      <pc:sldChg chg="modSp mod ord">
        <pc:chgData name="Jenny Wass" userId="6b11a5f9-f62c-40e5-988f-7d1387f1714e" providerId="ADAL" clId="{39DF46B1-0D97-4139-970C-179F6B1D5DDD}" dt="2024-01-05T15:34:25.806" v="3" actId="20577"/>
        <pc:sldMkLst>
          <pc:docMk/>
          <pc:sldMk cId="3499885547" sldId="279"/>
        </pc:sldMkLst>
        <pc:spChg chg="mod">
          <ac:chgData name="Jenny Wass" userId="6b11a5f9-f62c-40e5-988f-7d1387f1714e" providerId="ADAL" clId="{39DF46B1-0D97-4139-970C-179F6B1D5DDD}" dt="2024-01-05T15:34:25.806" v="3" actId="20577"/>
          <ac:spMkLst>
            <pc:docMk/>
            <pc:sldMk cId="3499885547" sldId="279"/>
            <ac:spMk id="2" creationId="{00000000-0000-0000-0000-000000000000}"/>
          </ac:spMkLst>
        </pc:spChg>
      </pc:sldChg>
      <pc:sldChg chg="modSp mod">
        <pc:chgData name="Jenny Wass" userId="6b11a5f9-f62c-40e5-988f-7d1387f1714e" providerId="ADAL" clId="{39DF46B1-0D97-4139-970C-179F6B1D5DDD}" dt="2024-01-05T15:37:08.229" v="65" actId="20577"/>
        <pc:sldMkLst>
          <pc:docMk/>
          <pc:sldMk cId="3988352752" sldId="280"/>
        </pc:sldMkLst>
        <pc:spChg chg="mod">
          <ac:chgData name="Jenny Wass" userId="6b11a5f9-f62c-40e5-988f-7d1387f1714e" providerId="ADAL" clId="{39DF46B1-0D97-4139-970C-179F6B1D5DDD}" dt="2024-01-05T15:37:08.229" v="65" actId="20577"/>
          <ac:spMkLst>
            <pc:docMk/>
            <pc:sldMk cId="3988352752" sldId="280"/>
            <ac:spMk id="2" creationId="{00000000-0000-0000-0000-000000000000}"/>
          </ac:spMkLst>
        </pc:spChg>
      </pc:sldChg>
      <pc:sldChg chg="modSp mod ord">
        <pc:chgData name="Jenny Wass" userId="6b11a5f9-f62c-40e5-988f-7d1387f1714e" providerId="ADAL" clId="{39DF46B1-0D97-4139-970C-179F6B1D5DDD}" dt="2024-01-05T15:39:06.976" v="95" actId="20577"/>
        <pc:sldMkLst>
          <pc:docMk/>
          <pc:sldMk cId="2605114013" sldId="281"/>
        </pc:sldMkLst>
        <pc:spChg chg="mod">
          <ac:chgData name="Jenny Wass" userId="6b11a5f9-f62c-40e5-988f-7d1387f1714e" providerId="ADAL" clId="{39DF46B1-0D97-4139-970C-179F6B1D5DDD}" dt="2024-01-05T15:39:06.976" v="95" actId="20577"/>
          <ac:spMkLst>
            <pc:docMk/>
            <pc:sldMk cId="2605114013" sldId="281"/>
            <ac:spMk id="2" creationId="{00000000-0000-0000-0000-000000000000}"/>
          </ac:spMkLst>
        </pc:spChg>
      </pc:sldChg>
      <pc:sldChg chg="addSp delSp modSp mod">
        <pc:chgData name="Jenny Wass" userId="6b11a5f9-f62c-40e5-988f-7d1387f1714e" providerId="ADAL" clId="{39DF46B1-0D97-4139-970C-179F6B1D5DDD}" dt="2024-01-11T14:43:06.519" v="146"/>
        <pc:sldMkLst>
          <pc:docMk/>
          <pc:sldMk cId="4060059392" sldId="293"/>
        </pc:sldMkLst>
        <pc:spChg chg="add del">
          <ac:chgData name="Jenny Wass" userId="6b11a5f9-f62c-40e5-988f-7d1387f1714e" providerId="ADAL" clId="{39DF46B1-0D97-4139-970C-179F6B1D5DDD}" dt="2024-01-11T14:41:22.435" v="100" actId="26606"/>
          <ac:spMkLst>
            <pc:docMk/>
            <pc:sldMk cId="4060059392" sldId="293"/>
            <ac:spMk id="2" creationId="{00000000-0000-0000-0000-000000000000}"/>
          </ac:spMkLst>
        </pc:spChg>
        <pc:spChg chg="add mod">
          <ac:chgData name="Jenny Wass" userId="6b11a5f9-f62c-40e5-988f-7d1387f1714e" providerId="ADAL" clId="{39DF46B1-0D97-4139-970C-179F6B1D5DDD}" dt="2024-01-11T14:42:36.395" v="141" actId="1076"/>
          <ac:spMkLst>
            <pc:docMk/>
            <pc:sldMk cId="4060059392" sldId="293"/>
            <ac:spMk id="4" creationId="{99B25DD8-5C98-78DF-E14F-8871446A4FBD}"/>
          </ac:spMkLst>
        </pc:spChg>
        <pc:graphicFrameChg chg="add del">
          <ac:chgData name="Jenny Wass" userId="6b11a5f9-f62c-40e5-988f-7d1387f1714e" providerId="ADAL" clId="{39DF46B1-0D97-4139-970C-179F6B1D5DDD}" dt="2024-01-11T14:41:22.426" v="99" actId="26606"/>
          <ac:graphicFrameMkLst>
            <pc:docMk/>
            <pc:sldMk cId="4060059392" sldId="293"/>
            <ac:graphicFrameMk id="5" creationId="{0376CCCF-30A9-0379-FC17-4D0475853441}"/>
          </ac:graphicFrameMkLst>
        </pc:graphicFrameChg>
        <pc:graphicFrameChg chg="add mod modGraphic">
          <ac:chgData name="Jenny Wass" userId="6b11a5f9-f62c-40e5-988f-7d1387f1714e" providerId="ADAL" clId="{39DF46B1-0D97-4139-970C-179F6B1D5DDD}" dt="2024-01-11T14:43:06.519" v="146"/>
          <ac:graphicFrameMkLst>
            <pc:docMk/>
            <pc:sldMk cId="4060059392" sldId="293"/>
            <ac:graphicFrameMk id="7" creationId="{75D14FE3-695E-7312-621D-E8A5EADF17E4}"/>
          </ac:graphicFrameMkLst>
        </pc:graphicFrameChg>
        <pc:picChg chg="add mod">
          <ac:chgData name="Jenny Wass" userId="6b11a5f9-f62c-40e5-988f-7d1387f1714e" providerId="ADAL" clId="{39DF46B1-0D97-4139-970C-179F6B1D5DDD}" dt="2024-01-11T14:41:33.277" v="103" actId="14100"/>
          <ac:picMkLst>
            <pc:docMk/>
            <pc:sldMk cId="4060059392" sldId="293"/>
            <ac:picMk id="3" creationId="{7627B6FB-1EB7-62C6-28A9-BEBF78E3D7BA}"/>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DE8A27-FF10-4A09-A330-183A22B5DED3}"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59A8AECF-76A9-4B58-8841-E2E253706484}">
      <dgm:prSet/>
      <dgm:spPr/>
      <dgm:t>
        <a:bodyPr/>
        <a:lstStyle/>
        <a:p>
          <a:pPr>
            <a:lnSpc>
              <a:spcPct val="100000"/>
            </a:lnSpc>
          </a:pPr>
          <a:r>
            <a:rPr lang="en-GB" dirty="0"/>
            <a:t>To help develop children’s fluency in mathematics, we ask them to learn Key Instant Recall Facts (KIRFs) each half term.  We suggest children practise their KIRFs at least 3 times a week to build fluency and confidence. </a:t>
          </a:r>
          <a:endParaRPr lang="en-US" dirty="0"/>
        </a:p>
      </dgm:t>
    </dgm:pt>
    <dgm:pt modelId="{49A09586-446A-419D-9BD3-4CA7E0CC90D8}" type="parTrans" cxnId="{12C8E33A-D65A-4024-A874-CB670C9BC35E}">
      <dgm:prSet/>
      <dgm:spPr/>
      <dgm:t>
        <a:bodyPr/>
        <a:lstStyle/>
        <a:p>
          <a:endParaRPr lang="en-US"/>
        </a:p>
      </dgm:t>
    </dgm:pt>
    <dgm:pt modelId="{B16F90B0-8AEE-4BA4-8F23-ACCD56CA7B0F}" type="sibTrans" cxnId="{12C8E33A-D65A-4024-A874-CB670C9BC35E}">
      <dgm:prSet/>
      <dgm:spPr/>
      <dgm:t>
        <a:bodyPr/>
        <a:lstStyle/>
        <a:p>
          <a:endParaRPr lang="en-US"/>
        </a:p>
      </dgm:t>
    </dgm:pt>
    <dgm:pt modelId="{3CC0CF17-19DA-4E15-8736-8C8B8B9A2720}">
      <dgm:prSet/>
      <dgm:spPr/>
      <dgm:t>
        <a:bodyPr/>
        <a:lstStyle/>
        <a:p>
          <a:pPr>
            <a:lnSpc>
              <a:spcPct val="100000"/>
            </a:lnSpc>
          </a:pPr>
          <a:r>
            <a:rPr lang="en-GB"/>
            <a:t>The lists of KIRFs align with the National Curriculum for Maths.  They are intended to be aspirational and encourage children to be confident mathematicians. </a:t>
          </a:r>
          <a:endParaRPr lang="en-US"/>
        </a:p>
      </dgm:t>
    </dgm:pt>
    <dgm:pt modelId="{92DAAB72-FF44-4167-8939-EAF09890CD12}" type="parTrans" cxnId="{472C9B55-94C9-45AF-AC0D-807C4567BF22}">
      <dgm:prSet/>
      <dgm:spPr/>
      <dgm:t>
        <a:bodyPr/>
        <a:lstStyle/>
        <a:p>
          <a:endParaRPr lang="en-US"/>
        </a:p>
      </dgm:t>
    </dgm:pt>
    <dgm:pt modelId="{5D4B3057-186A-4A53-A21C-A47647885830}" type="sibTrans" cxnId="{472C9B55-94C9-45AF-AC0D-807C4567BF22}">
      <dgm:prSet/>
      <dgm:spPr/>
      <dgm:t>
        <a:bodyPr/>
        <a:lstStyle/>
        <a:p>
          <a:endParaRPr lang="en-US"/>
        </a:p>
      </dgm:t>
    </dgm:pt>
    <dgm:pt modelId="{BCF358A5-DC6F-464B-AED6-7E2FEF395DD5}" type="pres">
      <dgm:prSet presAssocID="{AADE8A27-FF10-4A09-A330-183A22B5DED3}" presName="root" presStyleCnt="0">
        <dgm:presLayoutVars>
          <dgm:dir/>
          <dgm:resizeHandles val="exact"/>
        </dgm:presLayoutVars>
      </dgm:prSet>
      <dgm:spPr/>
    </dgm:pt>
    <dgm:pt modelId="{89F5355F-6695-42A0-A98A-F75E3112485E}" type="pres">
      <dgm:prSet presAssocID="{59A8AECF-76A9-4B58-8841-E2E253706484}" presName="compNode" presStyleCnt="0"/>
      <dgm:spPr/>
    </dgm:pt>
    <dgm:pt modelId="{49E36379-A451-4540-9588-F5CC0244B60C}" type="pres">
      <dgm:prSet presAssocID="{59A8AECF-76A9-4B58-8841-E2E25370648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DFD3E9C6-B4F7-4E4E-BAF5-B00A3DE82D68}" type="pres">
      <dgm:prSet presAssocID="{59A8AECF-76A9-4B58-8841-E2E253706484}" presName="spaceRect" presStyleCnt="0"/>
      <dgm:spPr/>
    </dgm:pt>
    <dgm:pt modelId="{6697E51E-C3EC-42D3-9748-AF2681AF385B}" type="pres">
      <dgm:prSet presAssocID="{59A8AECF-76A9-4B58-8841-E2E253706484}" presName="textRect" presStyleLbl="revTx" presStyleIdx="0" presStyleCnt="2">
        <dgm:presLayoutVars>
          <dgm:chMax val="1"/>
          <dgm:chPref val="1"/>
        </dgm:presLayoutVars>
      </dgm:prSet>
      <dgm:spPr/>
    </dgm:pt>
    <dgm:pt modelId="{B4BC82E1-4B96-440D-AE16-3746954A3FB7}" type="pres">
      <dgm:prSet presAssocID="{B16F90B0-8AEE-4BA4-8F23-ACCD56CA7B0F}" presName="sibTrans" presStyleCnt="0"/>
      <dgm:spPr/>
    </dgm:pt>
    <dgm:pt modelId="{4B6711D4-3F18-4A07-BF8A-FDE5128EDABA}" type="pres">
      <dgm:prSet presAssocID="{3CC0CF17-19DA-4E15-8736-8C8B8B9A2720}" presName="compNode" presStyleCnt="0"/>
      <dgm:spPr/>
    </dgm:pt>
    <dgm:pt modelId="{1A8935AB-F223-4EE7-83C7-B9701AC9F380}" type="pres">
      <dgm:prSet presAssocID="{3CC0CF17-19DA-4E15-8736-8C8B8B9A272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A8CD71D4-3659-4DCB-B85E-EBB58DED4B10}" type="pres">
      <dgm:prSet presAssocID="{3CC0CF17-19DA-4E15-8736-8C8B8B9A2720}" presName="spaceRect" presStyleCnt="0"/>
      <dgm:spPr/>
    </dgm:pt>
    <dgm:pt modelId="{DB6BC28F-A016-478C-A25D-1BB73BC7CD2A}" type="pres">
      <dgm:prSet presAssocID="{3CC0CF17-19DA-4E15-8736-8C8B8B9A2720}" presName="textRect" presStyleLbl="revTx" presStyleIdx="1" presStyleCnt="2">
        <dgm:presLayoutVars>
          <dgm:chMax val="1"/>
          <dgm:chPref val="1"/>
        </dgm:presLayoutVars>
      </dgm:prSet>
      <dgm:spPr/>
    </dgm:pt>
  </dgm:ptLst>
  <dgm:cxnLst>
    <dgm:cxn modelId="{12C8E33A-D65A-4024-A874-CB670C9BC35E}" srcId="{AADE8A27-FF10-4A09-A330-183A22B5DED3}" destId="{59A8AECF-76A9-4B58-8841-E2E253706484}" srcOrd="0" destOrd="0" parTransId="{49A09586-446A-419D-9BD3-4CA7E0CC90D8}" sibTransId="{B16F90B0-8AEE-4BA4-8F23-ACCD56CA7B0F}"/>
    <dgm:cxn modelId="{472C9B55-94C9-45AF-AC0D-807C4567BF22}" srcId="{AADE8A27-FF10-4A09-A330-183A22B5DED3}" destId="{3CC0CF17-19DA-4E15-8736-8C8B8B9A2720}" srcOrd="1" destOrd="0" parTransId="{92DAAB72-FF44-4167-8939-EAF09890CD12}" sibTransId="{5D4B3057-186A-4A53-A21C-A47647885830}"/>
    <dgm:cxn modelId="{B1CADE9B-6835-4BE6-8AD5-4D157E5A121A}" type="presOf" srcId="{59A8AECF-76A9-4B58-8841-E2E253706484}" destId="{6697E51E-C3EC-42D3-9748-AF2681AF385B}" srcOrd="0" destOrd="0" presId="urn:microsoft.com/office/officeart/2018/2/layout/IconLabelList"/>
    <dgm:cxn modelId="{034B28A4-AA0E-4A6F-8145-75E7A1D184B4}" type="presOf" srcId="{3CC0CF17-19DA-4E15-8736-8C8B8B9A2720}" destId="{DB6BC28F-A016-478C-A25D-1BB73BC7CD2A}" srcOrd="0" destOrd="0" presId="urn:microsoft.com/office/officeart/2018/2/layout/IconLabelList"/>
    <dgm:cxn modelId="{D942A4BD-7618-499D-8EC6-B2CDE2D8245D}" type="presOf" srcId="{AADE8A27-FF10-4A09-A330-183A22B5DED3}" destId="{BCF358A5-DC6F-464B-AED6-7E2FEF395DD5}" srcOrd="0" destOrd="0" presId="urn:microsoft.com/office/officeart/2018/2/layout/IconLabelList"/>
    <dgm:cxn modelId="{A3020519-0721-4189-BF77-26C21933008F}" type="presParOf" srcId="{BCF358A5-DC6F-464B-AED6-7E2FEF395DD5}" destId="{89F5355F-6695-42A0-A98A-F75E3112485E}" srcOrd="0" destOrd="0" presId="urn:microsoft.com/office/officeart/2018/2/layout/IconLabelList"/>
    <dgm:cxn modelId="{43D73EE5-FE0E-49F1-AD93-C4896052770C}" type="presParOf" srcId="{89F5355F-6695-42A0-A98A-F75E3112485E}" destId="{49E36379-A451-4540-9588-F5CC0244B60C}" srcOrd="0" destOrd="0" presId="urn:microsoft.com/office/officeart/2018/2/layout/IconLabelList"/>
    <dgm:cxn modelId="{DE353F50-4180-4587-B104-1085B74255FB}" type="presParOf" srcId="{89F5355F-6695-42A0-A98A-F75E3112485E}" destId="{DFD3E9C6-B4F7-4E4E-BAF5-B00A3DE82D68}" srcOrd="1" destOrd="0" presId="urn:microsoft.com/office/officeart/2018/2/layout/IconLabelList"/>
    <dgm:cxn modelId="{F28DC4E3-AF0B-4D63-8CC1-8C9AF0618E81}" type="presParOf" srcId="{89F5355F-6695-42A0-A98A-F75E3112485E}" destId="{6697E51E-C3EC-42D3-9748-AF2681AF385B}" srcOrd="2" destOrd="0" presId="urn:microsoft.com/office/officeart/2018/2/layout/IconLabelList"/>
    <dgm:cxn modelId="{90077931-BCCB-45DA-B57F-C7551FA7790B}" type="presParOf" srcId="{BCF358A5-DC6F-464B-AED6-7E2FEF395DD5}" destId="{B4BC82E1-4B96-440D-AE16-3746954A3FB7}" srcOrd="1" destOrd="0" presId="urn:microsoft.com/office/officeart/2018/2/layout/IconLabelList"/>
    <dgm:cxn modelId="{FC0878EC-39EE-4258-96B8-71E68DDF3A3D}" type="presParOf" srcId="{BCF358A5-DC6F-464B-AED6-7E2FEF395DD5}" destId="{4B6711D4-3F18-4A07-BF8A-FDE5128EDABA}" srcOrd="2" destOrd="0" presId="urn:microsoft.com/office/officeart/2018/2/layout/IconLabelList"/>
    <dgm:cxn modelId="{0B2D03A6-5F7C-434B-80DC-89E6FCB3D60A}" type="presParOf" srcId="{4B6711D4-3F18-4A07-BF8A-FDE5128EDABA}" destId="{1A8935AB-F223-4EE7-83C7-B9701AC9F380}" srcOrd="0" destOrd="0" presId="urn:microsoft.com/office/officeart/2018/2/layout/IconLabelList"/>
    <dgm:cxn modelId="{6E10314B-C527-4795-B130-E05BC683393E}" type="presParOf" srcId="{4B6711D4-3F18-4A07-BF8A-FDE5128EDABA}" destId="{A8CD71D4-3659-4DCB-B85E-EBB58DED4B10}" srcOrd="1" destOrd="0" presId="urn:microsoft.com/office/officeart/2018/2/layout/IconLabelList"/>
    <dgm:cxn modelId="{C994C1AB-4F9C-49C2-BB99-885F790DE36A}" type="presParOf" srcId="{4B6711D4-3F18-4A07-BF8A-FDE5128EDABA}" destId="{DB6BC28F-A016-478C-A25D-1BB73BC7CD2A}"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36379-A451-4540-9588-F5CC0244B60C}">
      <dsp:nvSpPr>
        <dsp:cNvPr id="0" name=""/>
        <dsp:cNvSpPr/>
      </dsp:nvSpPr>
      <dsp:spPr>
        <a:xfrm>
          <a:off x="741972" y="856862"/>
          <a:ext cx="1164375" cy="11643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97E51E-C3EC-42D3-9748-AF2681AF385B}">
      <dsp:nvSpPr>
        <dsp:cNvPr id="0" name=""/>
        <dsp:cNvSpPr/>
      </dsp:nvSpPr>
      <dsp:spPr>
        <a:xfrm>
          <a:off x="30409" y="2401609"/>
          <a:ext cx="2587500" cy="9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To help develop children’s fluency in mathematics, we ask them to learn Key Instant Recall Facts (KIRFs) each half term.  We suggest children practise their KIRFs at least 3 times a week to build fluency and confidence. </a:t>
          </a:r>
          <a:endParaRPr lang="en-US" sz="1100" kern="1200" dirty="0"/>
        </a:p>
      </dsp:txBody>
      <dsp:txXfrm>
        <a:off x="30409" y="2401609"/>
        <a:ext cx="2587500" cy="990000"/>
      </dsp:txXfrm>
    </dsp:sp>
    <dsp:sp modelId="{1A8935AB-F223-4EE7-83C7-B9701AC9F380}">
      <dsp:nvSpPr>
        <dsp:cNvPr id="0" name=""/>
        <dsp:cNvSpPr/>
      </dsp:nvSpPr>
      <dsp:spPr>
        <a:xfrm>
          <a:off x="3782284" y="856862"/>
          <a:ext cx="1164375" cy="11643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6BC28F-A016-478C-A25D-1BB73BC7CD2A}">
      <dsp:nvSpPr>
        <dsp:cNvPr id="0" name=""/>
        <dsp:cNvSpPr/>
      </dsp:nvSpPr>
      <dsp:spPr>
        <a:xfrm>
          <a:off x="3070722" y="2401609"/>
          <a:ext cx="2587500" cy="99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The lists of KIRFs align with the National Curriculum for Maths.  They are intended to be aspirational and encourage children to be confident mathematicians. </a:t>
          </a:r>
          <a:endParaRPr lang="en-US" sz="1100" kern="1200"/>
        </a:p>
      </dsp:txBody>
      <dsp:txXfrm>
        <a:off x="3070722" y="2401609"/>
        <a:ext cx="2587500" cy="99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37BB22-95CC-410F-A02F-6B36ACA369B9}" type="datetimeFigureOut">
              <a:rPr lang="en-GB" smtClean="0"/>
              <a:t>16/03/2024</a:t>
            </a:fld>
            <a:endParaRPr lang="en-GB"/>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73AB89-2F34-416F-AD91-84B5E9A11F22}" type="slidenum">
              <a:rPr lang="en-GB" smtClean="0"/>
              <a:t>‹#›</a:t>
            </a:fld>
            <a:endParaRPr lang="en-GB"/>
          </a:p>
        </p:txBody>
      </p:sp>
    </p:spTree>
    <p:extLst>
      <p:ext uri="{BB962C8B-B14F-4D97-AF65-F5344CB8AC3E}">
        <p14:creationId xmlns:p14="http://schemas.microsoft.com/office/powerpoint/2010/main" val="3407726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a:latin typeface="Sassoon Infant Std" panose="020B0503020103030203" pitchFamily="34" charset="0"/>
              </a:rPr>
              <a:t>Key</a:t>
            </a:r>
            <a:r>
              <a:rPr lang="en-US" baseline="0" dirty="0">
                <a:latin typeface="Sassoon Infant Std" panose="020B0503020103030203" pitchFamily="34" charset="0"/>
              </a:rPr>
              <a:t> Instant Recall Facts</a:t>
            </a:r>
            <a:endParaRPr lang="en-US" dirty="0">
              <a:latin typeface="Sassoon Infant Std" panose="020B0503020103030203" pitchFamily="34" charset="0"/>
            </a:endParaRPr>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a:ln>
                  <a:noFill/>
                </a:ln>
                <a:solidFill>
                  <a:schemeClr val="tx1"/>
                </a:solidFill>
                <a:effectLst/>
                <a:latin typeface="Sassoon Infant Std" panose="020B0503020103030203"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a:ln>
                  <a:noFill/>
                </a:ln>
                <a:solidFill>
                  <a:schemeClr val="tx1"/>
                </a:solidFill>
                <a:effectLst/>
                <a:latin typeface="Sassoon Infant Std" panose="020B0503020103030203" pitchFamily="34" charset="0"/>
                <a:ea typeface="Calibri" pitchFamily="34" charset="0"/>
                <a:cs typeface="Times New Roman" pitchFamily="18" charset="0"/>
              </a:rPr>
              <a:t>instantly</a:t>
            </a:r>
            <a:r>
              <a:rPr kumimoji="0" lang="en-GB" altLang="en-US" sz="1200" b="0" i="0" u="none" strike="noStrike" cap="none" normalizeH="0" baseline="0" dirty="0">
                <a:ln>
                  <a:noFill/>
                </a:ln>
                <a:solidFill>
                  <a:schemeClr val="tx1"/>
                </a:solidFill>
                <a:effectLst/>
                <a:latin typeface="Sassoon Infant Std" panose="020B0503020103030203" pitchFamily="34" charset="0"/>
                <a:ea typeface="Calibri" pitchFamily="34" charset="0"/>
                <a:cs typeface="Times New Roman" pitchFamily="18" charset="0"/>
              </a:rPr>
              <a:t>.</a:t>
            </a:r>
            <a:endParaRPr kumimoji="0" lang="en-GB" altLang="en-US" sz="1200" b="0" i="0" u="none" strike="noStrike" cap="none" normalizeH="0" baseline="0" dirty="0">
              <a:ln>
                <a:noFill/>
              </a:ln>
              <a:solidFill>
                <a:schemeClr val="tx1"/>
              </a:solidFill>
              <a:effectLst/>
              <a:latin typeface="Sassoon Infant Std" panose="020B0503020103030203"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pic>
        <p:nvPicPr>
          <p:cNvPr id="2" name="Picture 1">
            <a:extLst>
              <a:ext uri="{FF2B5EF4-FFF2-40B4-BE49-F238E27FC236}">
                <a16:creationId xmlns:a16="http://schemas.microsoft.com/office/drawing/2014/main" id="{8F4171AA-A783-7E73-5BCE-0515C4A21492}"/>
              </a:ext>
            </a:extLst>
          </p:cNvPr>
          <p:cNvPicPr/>
          <p:nvPr userDrawn="1"/>
        </p:nvPicPr>
        <p:blipFill>
          <a:blip r:embed="rId2">
            <a:extLst>
              <a:ext uri="{28A0092B-C50C-407E-A947-70E740481C1C}">
                <a14:useLocalDpi xmlns:a14="http://schemas.microsoft.com/office/drawing/2010/main" val="0"/>
              </a:ext>
            </a:extLst>
          </a:blip>
          <a:stretch>
            <a:fillRect/>
          </a:stretch>
        </p:blipFill>
        <p:spPr>
          <a:xfrm>
            <a:off x="188640" y="217328"/>
            <a:ext cx="1152128" cy="1042304"/>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a:t>Click icon to add picture</a:t>
            </a:r>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16/03/2024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16/03/2024</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fun4thebrain.com/beyondfacts/gcfsketch.html" TargetMode="Externa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627B6FB-1EB7-62C6-28A9-BEBF78E3D7BA}"/>
              </a:ext>
            </a:extLst>
          </p:cNvPr>
          <p:cNvPicPr/>
          <p:nvPr/>
        </p:nvPicPr>
        <p:blipFill>
          <a:blip r:embed="rId2">
            <a:extLst>
              <a:ext uri="{28A0092B-C50C-407E-A947-70E740481C1C}">
                <a14:useLocalDpi xmlns:a14="http://schemas.microsoft.com/office/drawing/2010/main" val="0"/>
              </a:ext>
            </a:extLst>
          </a:blip>
          <a:stretch>
            <a:fillRect/>
          </a:stretch>
        </p:blipFill>
        <p:spPr>
          <a:xfrm>
            <a:off x="2636912" y="232966"/>
            <a:ext cx="1018411" cy="1170682"/>
          </a:xfrm>
          <a:prstGeom prst="rect">
            <a:avLst/>
          </a:prstGeom>
        </p:spPr>
      </p:pic>
      <p:graphicFrame>
        <p:nvGraphicFramePr>
          <p:cNvPr id="7" name="TextBox 1">
            <a:extLst>
              <a:ext uri="{FF2B5EF4-FFF2-40B4-BE49-F238E27FC236}">
                <a16:creationId xmlns:a16="http://schemas.microsoft.com/office/drawing/2014/main" id="{75D14FE3-695E-7312-621D-E8A5EADF17E4}"/>
              </a:ext>
            </a:extLst>
          </p:cNvPr>
          <p:cNvGraphicFramePr/>
          <p:nvPr>
            <p:extLst>
              <p:ext uri="{D42A27DB-BD31-4B8C-83A1-F6EECF244321}">
                <p14:modId xmlns:p14="http://schemas.microsoft.com/office/powerpoint/2010/main" val="3653996209"/>
              </p:ext>
            </p:extLst>
          </p:nvPr>
        </p:nvGraphicFramePr>
        <p:xfrm>
          <a:off x="620688" y="2699792"/>
          <a:ext cx="5688632" cy="42484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99B25DD8-5C98-78DF-E14F-8871446A4FBD}"/>
              </a:ext>
            </a:extLst>
          </p:cNvPr>
          <p:cNvSpPr txBox="1"/>
          <p:nvPr/>
        </p:nvSpPr>
        <p:spPr>
          <a:xfrm>
            <a:off x="1304764" y="1987745"/>
            <a:ext cx="4248472" cy="646331"/>
          </a:xfrm>
          <a:prstGeom prst="rect">
            <a:avLst/>
          </a:prstGeom>
          <a:noFill/>
        </p:spPr>
        <p:txBody>
          <a:bodyPr wrap="square" rtlCol="0">
            <a:spAutoFit/>
          </a:bodyPr>
          <a:lstStyle/>
          <a:p>
            <a:pPr algn="ctr"/>
            <a:r>
              <a:rPr lang="en-GB" b="1" dirty="0">
                <a:latin typeface="Sassoon Infant Std" panose="020B0503020103030203" pitchFamily="34" charset="0"/>
              </a:rPr>
              <a:t>Year 6</a:t>
            </a:r>
          </a:p>
          <a:p>
            <a:pPr algn="ctr"/>
            <a:r>
              <a:rPr lang="en-GB" b="1" dirty="0">
                <a:latin typeface="Sassoon Infant Std" panose="020B0503020103030203" pitchFamily="34" charset="0"/>
              </a:rPr>
              <a:t>Key Instant Recall Facts (KIRFs)</a:t>
            </a:r>
          </a:p>
        </p:txBody>
      </p:sp>
      <p:sp>
        <p:nvSpPr>
          <p:cNvPr id="2" name="TextBox 1">
            <a:extLst>
              <a:ext uri="{FF2B5EF4-FFF2-40B4-BE49-F238E27FC236}">
                <a16:creationId xmlns:a16="http://schemas.microsoft.com/office/drawing/2014/main" id="{CB3CA477-775F-2A7B-EE60-0984A8247BD7}"/>
              </a:ext>
            </a:extLst>
          </p:cNvPr>
          <p:cNvSpPr txBox="1"/>
          <p:nvPr/>
        </p:nvSpPr>
        <p:spPr>
          <a:xfrm>
            <a:off x="548680" y="7668344"/>
            <a:ext cx="5832648"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latin typeface="Sassoon Infant Std" panose="020B0503020103030203" pitchFamily="34" charset="0"/>
              </a:rPr>
              <a:t>Please note, there is no KIRF for Year 6 in the Summer term.</a:t>
            </a:r>
          </a:p>
        </p:txBody>
      </p:sp>
    </p:spTree>
    <p:extLst>
      <p:ext uri="{BB962C8B-B14F-4D97-AF65-F5344CB8AC3E}">
        <p14:creationId xmlns:p14="http://schemas.microsoft.com/office/powerpoint/2010/main" val="40600593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6 – Autumn 1</a:t>
            </a:r>
          </a:p>
        </p:txBody>
      </p:sp>
      <p:sp>
        <p:nvSpPr>
          <p:cNvPr id="3" name="Text Placeholder 2"/>
          <p:cNvSpPr>
            <a:spLocks noGrp="1"/>
          </p:cNvSpPr>
          <p:nvPr>
            <p:ph type="body" sz="quarter" idx="11"/>
          </p:nvPr>
        </p:nvSpPr>
        <p:spPr>
          <a:xfrm>
            <a:off x="548681" y="1619251"/>
            <a:ext cx="6192688" cy="504479"/>
          </a:xfrm>
        </p:spPr>
        <p:txBody>
          <a:bodyPr>
            <a:normAutofit/>
          </a:bodyPr>
          <a:lstStyle/>
          <a:p>
            <a:r>
              <a:rPr lang="en-GB" sz="1400" dirty="0"/>
              <a:t>I know the multiplication and division facts for all times tables up to 12 × 12 .</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Speed Challenge </a:t>
            </a:r>
            <a:r>
              <a:rPr lang="en-GB" altLang="en-US" dirty="0">
                <a:ea typeface="Calibri" pitchFamily="34" charset="0"/>
                <a:cs typeface="Times New Roman" pitchFamily="18" charset="0"/>
              </a:rPr>
              <a:t>– Take two packs of playing cards and remove the kings. Turn over two cards and ask your child to multiply the numbers together (Ace = 1, Jack = 11, Queen = 12). How many questions can they answer correctly in 2 minutes?  Practise regularly and see if they can beat their high score.</a:t>
            </a:r>
          </a:p>
          <a:p>
            <a:pPr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Times Table Rock Stars</a:t>
            </a:r>
            <a:r>
              <a:rPr lang="en-GB" altLang="en-US" dirty="0">
                <a:ea typeface="Calibri" pitchFamily="34" charset="0"/>
                <a:cs typeface="Times New Roman" pitchFamily="18" charset="0"/>
              </a:rPr>
              <a:t> – Your child will be able to access their own personal account at </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u="sng" dirty="0">
              <a:ea typeface="Calibri" pitchFamily="34" charset="0"/>
              <a:cs typeface="Times New Roman" pitchFamily="18" charset="0"/>
            </a:endParaRPr>
          </a:p>
          <a:p>
            <a:pPr lvl="0" eaLnBrk="0" fontAlgn="base" hangingPunct="0">
              <a:spcBef>
                <a:spcPct val="0"/>
              </a:spcBef>
              <a:spcAft>
                <a:spcPct val="0"/>
              </a:spcAft>
              <a:buClrTx/>
              <a:buSzTx/>
            </a:pPr>
            <a:endParaRPr lang="en-GB" altLang="en-US" u="sng"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a:p>
        </p:txBody>
      </p:sp>
      <p:sp>
        <p:nvSpPr>
          <p:cNvPr id="6" name="Text Placeholder 5"/>
          <p:cNvSpPr>
            <a:spLocks noGrp="1"/>
          </p:cNvSpPr>
          <p:nvPr>
            <p:ph type="body" sz="quarter" idx="14"/>
          </p:nvPr>
        </p:nvSpPr>
        <p:spPr/>
        <p:txBody>
          <a:bodyPr/>
          <a:lstStyle/>
          <a:p>
            <a:r>
              <a:rPr lang="en-GB" dirty="0"/>
              <a:t>Key Vocabulary</a:t>
            </a:r>
          </a:p>
          <a:p>
            <a:pPr algn="l"/>
            <a:r>
              <a:rPr lang="en-GB" b="0" u="none" dirty="0"/>
              <a:t>What is 12 </a:t>
            </a:r>
            <a:r>
              <a:rPr lang="en-GB" u="none" dirty="0"/>
              <a:t>multiplied by </a:t>
            </a:r>
            <a:r>
              <a:rPr lang="en-GB" b="0" u="none" dirty="0"/>
              <a:t>6?</a:t>
            </a:r>
          </a:p>
          <a:p>
            <a:pPr algn="l"/>
            <a:r>
              <a:rPr lang="en-GB" b="0" u="none" dirty="0"/>
              <a:t>What is 7</a:t>
            </a:r>
            <a:r>
              <a:rPr lang="en-GB" u="none" dirty="0"/>
              <a:t> times </a:t>
            </a:r>
            <a:r>
              <a:rPr lang="en-GB" b="0" u="none" dirty="0"/>
              <a:t>8?</a:t>
            </a:r>
          </a:p>
          <a:p>
            <a:pPr algn="l"/>
            <a:r>
              <a:rPr lang="en-GB" b="0" u="none" dirty="0"/>
              <a:t>What is 84 </a:t>
            </a:r>
            <a:r>
              <a:rPr lang="en-GB" u="none" dirty="0"/>
              <a:t>divided by </a:t>
            </a:r>
            <a:r>
              <a:rPr lang="en-GB" b="0" u="none" dirty="0"/>
              <a:t>7?</a:t>
            </a:r>
          </a:p>
        </p:txBody>
      </p:sp>
      <p:sp>
        <p:nvSpPr>
          <p:cNvPr id="13" name="Text Placeholder 12"/>
          <p:cNvSpPr>
            <a:spLocks noGrp="1"/>
          </p:cNvSpPr>
          <p:nvPr>
            <p:ph type="body" sz="quarter" idx="15"/>
          </p:nvPr>
        </p:nvSpPr>
        <p:spPr>
          <a:xfrm>
            <a:off x="685801" y="4572000"/>
            <a:ext cx="5838825" cy="974205"/>
          </a:xfrm>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7 × ⃝ = 28 or ⃝ ÷ 6 = 7.</a:t>
            </a:r>
          </a:p>
          <a:p>
            <a:pPr lvl="0"/>
            <a:r>
              <a:rPr lang="en-GB" altLang="en-US" dirty="0">
                <a:ea typeface="Calibri" pitchFamily="34" charset="0"/>
                <a:cs typeface="Times New Roman" pitchFamily="18" charset="0"/>
              </a:rPr>
              <a:t>Children who have already mastered their times tables should apply this knowledge to answer questions including decimals e.g. 0.7 × ⃝ = 4.2 or ⃝ ÷ 60 </a:t>
            </a:r>
            <a:r>
              <a:rPr lang="en-GB" altLang="en-US">
                <a:ea typeface="Calibri" pitchFamily="34" charset="0"/>
                <a:cs typeface="Times New Roman" pitchFamily="18" charset="0"/>
              </a:rPr>
              <a:t>= 0.7</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987824"/>
            <a:ext cx="3390900" cy="1792040"/>
          </a:xfrm>
        </p:spPr>
        <p:txBody>
          <a:bodyPr>
            <a:normAutofit/>
          </a:bodyPr>
          <a:lstStyle/>
          <a:p>
            <a:pPr marL="0" indent="0">
              <a:buNone/>
            </a:pPr>
            <a:r>
              <a:rPr lang="en-GB" sz="1200" dirty="0"/>
              <a:t>Please see separate sheet for all times table facts.</a:t>
            </a:r>
          </a:p>
          <a:p>
            <a:pPr marL="0" indent="0">
              <a:buNone/>
            </a:pPr>
            <a:endParaRPr lang="en-GB" sz="1200" dirty="0"/>
          </a:p>
          <a:p>
            <a:pPr marL="0" indent="0">
              <a:buNone/>
            </a:pPr>
            <a:r>
              <a:rPr lang="en-GB" sz="1200" dirty="0"/>
              <a:t>This is a chance for Year 6 children to consolidate their knowledge of multiplication and division facts and to increase their speed of recall.</a:t>
            </a:r>
          </a:p>
        </p:txBody>
      </p:sp>
      <p:pic>
        <p:nvPicPr>
          <p:cNvPr id="7" name="Picture 6" descr="A colorful text with black border&#10;&#10;Description automatically generated">
            <a:extLst>
              <a:ext uri="{FF2B5EF4-FFF2-40B4-BE49-F238E27FC236}">
                <a16:creationId xmlns:a16="http://schemas.microsoft.com/office/drawing/2014/main" id="{0BEDDF23-AA9A-C6EA-2D25-7E8BF02056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4888" y="7830948"/>
            <a:ext cx="919454" cy="327054"/>
          </a:xfrm>
          <a:prstGeom prst="rect">
            <a:avLst/>
          </a:prstGeom>
        </p:spPr>
      </p:pic>
    </p:spTree>
    <p:extLst>
      <p:ext uri="{BB962C8B-B14F-4D97-AF65-F5344CB8AC3E}">
        <p14:creationId xmlns:p14="http://schemas.microsoft.com/office/powerpoint/2010/main" val="559291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6 – Autumn 2</a:t>
            </a:r>
          </a:p>
        </p:txBody>
      </p:sp>
      <p:sp>
        <p:nvSpPr>
          <p:cNvPr id="3" name="Text Placeholder 2"/>
          <p:cNvSpPr>
            <a:spLocks noGrp="1"/>
          </p:cNvSpPr>
          <p:nvPr>
            <p:ph type="body" sz="quarter" idx="11"/>
          </p:nvPr>
        </p:nvSpPr>
        <p:spPr/>
        <p:txBody>
          <a:bodyPr>
            <a:normAutofit/>
          </a:bodyPr>
          <a:lstStyle/>
          <a:p>
            <a:r>
              <a:rPr lang="en-GB" dirty="0"/>
              <a:t>I can identify common factors of a pair of numbers. </a:t>
            </a:r>
          </a:p>
        </p:txBody>
      </p:sp>
      <p:sp>
        <p:nvSpPr>
          <p:cNvPr id="4" name="Text Placeholder 3"/>
          <p:cNvSpPr>
            <a:spLocks noGrp="1"/>
          </p:cNvSpPr>
          <p:nvPr>
            <p:ph type="body" sz="quarter" idx="12"/>
          </p:nvPr>
        </p:nvSpPr>
        <p:spPr>
          <a:xfrm>
            <a:off x="685801" y="5249499"/>
            <a:ext cx="5838825" cy="3024336"/>
          </a:xfrm>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If your child is not yet confident with identifying factor pairs of a number, you may want to refer to the Year 5 Summer 2 sheet to practise this first.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cs typeface="Arial" pitchFamily="34" charset="0"/>
              </a:rPr>
              <a:t>There are many online games to practise finding the greatest common factor, for example:</a:t>
            </a:r>
          </a:p>
          <a:p>
            <a:pPr lvl="0" eaLnBrk="0" fontAlgn="base" hangingPunct="0">
              <a:spcBef>
                <a:spcPct val="0"/>
              </a:spcBef>
              <a:spcAft>
                <a:spcPct val="0"/>
              </a:spcAft>
              <a:buClrTx/>
              <a:buSzTx/>
            </a:pPr>
            <a:r>
              <a:rPr lang="en-GB" altLang="en-US" dirty="0">
                <a:cs typeface="Arial" pitchFamily="34" charset="0"/>
                <a:hlinkClick r:id="rId2"/>
              </a:rPr>
              <a:t>http://www.fun4thebrain.com/beyondfacts/gcfsketch.html</a:t>
            </a:r>
            <a:r>
              <a:rPr lang="en-GB" altLang="en-US" dirty="0">
                <a:cs typeface="Arial" pitchFamily="34" charset="0"/>
              </a:rPr>
              <a:t> </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cs typeface="Arial" pitchFamily="34" charset="0"/>
              </a:rPr>
              <a:t>Choose two numbers. </a:t>
            </a:r>
          </a:p>
          <a:p>
            <a:pPr lvl="0" eaLnBrk="0" fontAlgn="base" hangingPunct="0">
              <a:spcBef>
                <a:spcPct val="0"/>
              </a:spcBef>
              <a:spcAft>
                <a:spcPct val="0"/>
              </a:spcAft>
              <a:buClrTx/>
              <a:buSzTx/>
            </a:pPr>
            <a:r>
              <a:rPr lang="en-GB" altLang="en-US" dirty="0">
                <a:cs typeface="Arial" pitchFamily="34" charset="0"/>
              </a:rPr>
              <a:t>Take it in turns to name factors. </a:t>
            </a:r>
          </a:p>
          <a:p>
            <a:pPr lvl="0" eaLnBrk="0" fontAlgn="base" hangingPunct="0">
              <a:spcBef>
                <a:spcPct val="0"/>
              </a:spcBef>
              <a:spcAft>
                <a:spcPct val="0"/>
              </a:spcAft>
              <a:buClrTx/>
              <a:buSzTx/>
            </a:pPr>
            <a:r>
              <a:rPr lang="en-GB" altLang="en-US" dirty="0">
                <a:cs typeface="Arial" pitchFamily="34" charset="0"/>
              </a:rPr>
              <a:t>Who can find the most?</a:t>
            </a:r>
          </a:p>
        </p:txBody>
      </p:sp>
      <p:sp>
        <p:nvSpPr>
          <p:cNvPr id="6" name="Text Placeholder 5"/>
          <p:cNvSpPr>
            <a:spLocks noGrp="1"/>
          </p:cNvSpPr>
          <p:nvPr>
            <p:ph type="body" sz="quarter" idx="14"/>
          </p:nvPr>
        </p:nvSpPr>
        <p:spPr/>
        <p:txBody>
          <a:bodyPr>
            <a:normAutofit/>
          </a:bodyPr>
          <a:lstStyle/>
          <a:p>
            <a:r>
              <a:rPr lang="en-GB" dirty="0"/>
              <a:t>Key Vocabulary</a:t>
            </a:r>
          </a:p>
          <a:p>
            <a:pPr algn="l"/>
            <a:r>
              <a:rPr lang="en-GB" u="none" dirty="0"/>
              <a:t>factor</a:t>
            </a:r>
            <a:endParaRPr lang="en-GB" b="0" u="none" dirty="0"/>
          </a:p>
          <a:p>
            <a:pPr algn="l"/>
            <a:r>
              <a:rPr lang="en-GB" u="none" dirty="0"/>
              <a:t>common factor</a:t>
            </a:r>
          </a:p>
          <a:p>
            <a:pPr algn="l"/>
            <a:r>
              <a:rPr lang="en-GB" u="none" dirty="0"/>
              <a:t>multiple</a:t>
            </a:r>
          </a:p>
          <a:p>
            <a:pPr algn="l"/>
            <a:r>
              <a:rPr lang="en-GB" u="none" dirty="0"/>
              <a:t>greatest common factor</a:t>
            </a:r>
          </a:p>
        </p:txBody>
      </p:sp>
      <p:sp>
        <p:nvSpPr>
          <p:cNvPr id="13" name="Text Placeholder 12"/>
          <p:cNvSpPr>
            <a:spLocks noGrp="1"/>
          </p:cNvSpPr>
          <p:nvPr>
            <p:ph type="body" sz="quarter" idx="15"/>
          </p:nvPr>
        </p:nvSpPr>
        <p:spPr>
          <a:xfrm>
            <a:off x="685801" y="4624958"/>
            <a:ext cx="5838825" cy="614164"/>
          </a:xfrm>
        </p:spPr>
        <p:txBody>
          <a:bodyPr>
            <a:normAutofit/>
          </a:bodyPr>
          <a:lstStyle/>
          <a:p>
            <a:pPr lvl="0"/>
            <a:r>
              <a:rPr lang="en-GB" dirty="0">
                <a:ea typeface="Calibri" pitchFamily="34" charset="0"/>
                <a:cs typeface="Times New Roman" pitchFamily="18" charset="0"/>
              </a:rPr>
              <a:t>Children should be able to explain how they know that a number is a common factor.</a:t>
            </a:r>
          </a:p>
          <a:p>
            <a:pPr lvl="0"/>
            <a:r>
              <a:rPr lang="en-GB" dirty="0">
                <a:ea typeface="Calibri" pitchFamily="34" charset="0"/>
                <a:cs typeface="Times New Roman" pitchFamily="18" charset="0"/>
              </a:rPr>
              <a:t>E.g. 8 is a common factor of 24 and 56 because 24 = 8 × 3 and 56 = 8 × 7.</a:t>
            </a:r>
            <a:endParaRPr lang="en-GB" altLang="en-US" dirty="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555776"/>
            <a:ext cx="3390900" cy="2376264"/>
          </a:xfrm>
        </p:spPr>
        <p:txBody>
          <a:bodyPr>
            <a:normAutofit/>
          </a:bodyPr>
          <a:lstStyle/>
          <a:p>
            <a:pPr marL="0" indent="0">
              <a:buNone/>
              <a:tabLst>
                <a:tab pos="268288" algn="l"/>
              </a:tabLst>
            </a:pPr>
            <a:r>
              <a:rPr lang="en-GB" sz="1200" i="1" dirty="0">
                <a:ea typeface="Calibri" pitchFamily="34" charset="0"/>
                <a:cs typeface="Times New Roman" pitchFamily="18" charset="0"/>
              </a:rPr>
              <a:t>The factors of a number are all numbers which divide it with no remainder.</a:t>
            </a:r>
          </a:p>
          <a:p>
            <a:pPr marL="0" indent="0">
              <a:buNone/>
              <a:tabLst>
                <a:tab pos="268288" algn="l"/>
              </a:tabLst>
            </a:pPr>
            <a:r>
              <a:rPr lang="en-GB" sz="1200" i="1" dirty="0">
                <a:ea typeface="Calibri" pitchFamily="34" charset="0"/>
                <a:cs typeface="Times New Roman" pitchFamily="18" charset="0"/>
              </a:rPr>
              <a:t>E.g. the factors of 24 are 1, 2, 3, 4, 6, 8, 12, and 24. The factors of  56 are 1, 2, 4, 7, 8, 14, 28 and 56.</a:t>
            </a:r>
          </a:p>
          <a:p>
            <a:pPr marL="0" indent="0">
              <a:buNone/>
              <a:tabLst>
                <a:tab pos="268288" algn="l"/>
              </a:tabLst>
            </a:pPr>
            <a:r>
              <a:rPr lang="en-GB" sz="1200" i="1" dirty="0">
                <a:ea typeface="Calibri" pitchFamily="34" charset="0"/>
                <a:cs typeface="Times New Roman" pitchFamily="18" charset="0"/>
              </a:rPr>
              <a:t>The common factors of two numbers are the factors they share.</a:t>
            </a:r>
          </a:p>
          <a:p>
            <a:pPr marL="0" indent="0">
              <a:buNone/>
              <a:tabLst>
                <a:tab pos="268288" algn="l"/>
              </a:tabLst>
            </a:pPr>
            <a:r>
              <a:rPr lang="en-GB" sz="1200" i="1" dirty="0">
                <a:ea typeface="Calibri" pitchFamily="34" charset="0"/>
                <a:cs typeface="Times New Roman" pitchFamily="18" charset="0"/>
              </a:rPr>
              <a:t>E.g. the common factors of 24 and 56 are 1, 2, 4 and 8.</a:t>
            </a:r>
          </a:p>
          <a:p>
            <a:pPr marL="0" indent="0">
              <a:buNone/>
              <a:tabLst>
                <a:tab pos="268288" algn="l"/>
              </a:tabLst>
            </a:pPr>
            <a:r>
              <a:rPr lang="en-GB" sz="1200" i="1" dirty="0">
                <a:ea typeface="Calibri" pitchFamily="34" charset="0"/>
                <a:cs typeface="Times New Roman" pitchFamily="18" charset="0"/>
              </a:rPr>
              <a:t>The greatest common factor of 24 and 56 is 8.</a:t>
            </a:r>
          </a:p>
          <a:p>
            <a:pPr marL="0" indent="0">
              <a:buNone/>
              <a:tabLst>
                <a:tab pos="268288" algn="l"/>
              </a:tabLst>
            </a:pPr>
            <a:endParaRPr lang="en-GB" sz="1200" i="1" dirty="0">
              <a:ea typeface="Calibri" pitchFamily="34" charset="0"/>
              <a:cs typeface="Times New Roman" pitchFamily="18" charset="0"/>
            </a:endParaRPr>
          </a:p>
        </p:txBody>
      </p:sp>
      <p:pic>
        <p:nvPicPr>
          <p:cNvPr id="10" name="Picture 9" descr="A green and blue alien with circles and dots&#10;&#10;Description automatically generated with medium confidence">
            <a:extLst>
              <a:ext uri="{FF2B5EF4-FFF2-40B4-BE49-F238E27FC236}">
                <a16:creationId xmlns:a16="http://schemas.microsoft.com/office/drawing/2014/main" id="{0FE7DB08-6229-EC60-5F81-CE50E2F362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31071" y="7164288"/>
            <a:ext cx="2291257" cy="1745528"/>
          </a:xfrm>
          <a:prstGeom prst="rect">
            <a:avLst/>
          </a:prstGeom>
        </p:spPr>
      </p:pic>
    </p:spTree>
    <p:extLst>
      <p:ext uri="{BB962C8B-B14F-4D97-AF65-F5344CB8AC3E}">
        <p14:creationId xmlns:p14="http://schemas.microsoft.com/office/powerpoint/2010/main" val="34844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6 – Spring 1</a:t>
            </a:r>
          </a:p>
        </p:txBody>
      </p:sp>
      <p:sp>
        <p:nvSpPr>
          <p:cNvPr id="3" name="Text Placeholder 2"/>
          <p:cNvSpPr>
            <a:spLocks noGrp="1"/>
          </p:cNvSpPr>
          <p:nvPr>
            <p:ph type="body" sz="quarter" idx="11"/>
          </p:nvPr>
        </p:nvSpPr>
        <p:spPr>
          <a:xfrm>
            <a:off x="548680" y="1619251"/>
            <a:ext cx="6120680" cy="504479"/>
          </a:xfrm>
        </p:spPr>
        <p:txBody>
          <a:bodyPr>
            <a:normAutofit/>
          </a:bodyPr>
          <a:lstStyle/>
          <a:p>
            <a:r>
              <a:rPr lang="en-GB" dirty="0"/>
              <a:t>I can convert between decimals, fractions and percentages.</a:t>
            </a:r>
          </a:p>
        </p:txBody>
      </p:sp>
      <p:sp>
        <p:nvSpPr>
          <p:cNvPr id="4" name="Text Placeholder 3"/>
          <p:cNvSpPr>
            <a:spLocks noGrp="1"/>
          </p:cNvSpPr>
          <p:nvPr>
            <p:ph type="body" sz="quarter" idx="12"/>
          </p:nvPr>
        </p:nvSpPr>
        <p:spPr>
          <a:xfrm>
            <a:off x="685801" y="6216856"/>
            <a:ext cx="5838825" cy="3024336"/>
          </a:xfrm>
        </p:spPr>
        <p:txBody>
          <a:bodyPr>
            <a:normAutofit/>
          </a:bodyPr>
          <a:lstStyle/>
          <a:p>
            <a:pPr lvl="0" algn="ctr" eaLnBrk="0" fontAlgn="base" hangingPunct="0">
              <a:spcBef>
                <a:spcPct val="0"/>
              </a:spcBef>
              <a:spcAft>
                <a:spcPct val="0"/>
              </a:spcAft>
              <a:buClrTx/>
              <a:buSzTx/>
            </a:pPr>
            <a:r>
              <a:rPr lang="en-GB" altLang="en-US" sz="1400" u="sng" dirty="0">
                <a:latin typeface="Sassoon Infant Std" panose="020B0503020103030203" pitchFamily="34" charset="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latin typeface="Sassoon Infant Std" panose="020B0503020103030203" pitchFamily="34" charset="0"/>
              <a:cs typeface="Arial" pitchFamily="34" charset="0"/>
            </a:endParaRPr>
          </a:p>
          <a:p>
            <a:pPr lvl="0" eaLnBrk="0" fontAlgn="base" hangingPunct="0">
              <a:spcBef>
                <a:spcPct val="0"/>
              </a:spcBef>
              <a:spcAft>
                <a:spcPct val="0"/>
              </a:spcAft>
              <a:buClrTx/>
              <a:buSzTx/>
            </a:pPr>
            <a:r>
              <a:rPr lang="en-GB" altLang="en-US" dirty="0">
                <a:latin typeface="Sassoon Infant Std" panose="020B0503020103030203" pitchFamily="34" charset="0"/>
                <a:ea typeface="Calibri" pitchFamily="34" charset="0"/>
                <a:cs typeface="Times New Roman" pitchFamily="18" charset="0"/>
              </a:rPr>
              <a:t>The secret to success is practising </a:t>
            </a:r>
            <a:r>
              <a:rPr lang="en-GB" altLang="en-US" b="1" dirty="0">
                <a:latin typeface="Sassoon Infant Std" panose="020B0503020103030203" pitchFamily="34" charset="0"/>
                <a:ea typeface="Calibri" pitchFamily="34" charset="0"/>
                <a:cs typeface="Times New Roman" pitchFamily="18" charset="0"/>
              </a:rPr>
              <a:t>little</a:t>
            </a:r>
            <a:r>
              <a:rPr lang="en-GB" altLang="en-US" dirty="0">
                <a:latin typeface="Sassoon Infant Std" panose="020B0503020103030203" pitchFamily="34" charset="0"/>
                <a:ea typeface="Calibri" pitchFamily="34" charset="0"/>
                <a:cs typeface="Times New Roman" pitchFamily="18" charset="0"/>
              </a:rPr>
              <a:t> and </a:t>
            </a:r>
            <a:r>
              <a:rPr lang="en-GB" altLang="en-US" b="1" dirty="0">
                <a:latin typeface="Sassoon Infant Std" panose="020B0503020103030203" pitchFamily="34" charset="0"/>
                <a:ea typeface="Calibri" pitchFamily="34" charset="0"/>
                <a:cs typeface="Times New Roman" pitchFamily="18" charset="0"/>
              </a:rPr>
              <a:t>often</a:t>
            </a:r>
            <a:r>
              <a:rPr lang="en-GB" altLang="en-US" dirty="0">
                <a:latin typeface="Sassoon Infant Std" panose="020B0503020103030203" pitchFamily="34" charset="0"/>
                <a:ea typeface="Calibri" pitchFamily="34" charset="0"/>
                <a:cs typeface="Times New Roman" pitchFamily="18" charset="0"/>
              </a:rPr>
              <a:t>. Use time wisely. Can you practise these KIRFs while walking to school or during a car journey? You don’t need to practise them all at once: start with tenths before moving on to hundredths. If you would like more ideas, please speak to your child’s teacher.</a:t>
            </a:r>
          </a:p>
          <a:p>
            <a:pPr lvl="0" eaLnBrk="0" fontAlgn="base" hangingPunct="0">
              <a:spcBef>
                <a:spcPct val="0"/>
              </a:spcBef>
              <a:spcAft>
                <a:spcPct val="0"/>
              </a:spcAft>
              <a:buClrTx/>
              <a:buSzTx/>
            </a:pPr>
            <a:endParaRPr lang="en-GB" altLang="en-US" dirty="0">
              <a:latin typeface="Sassoon Infant Std" panose="020B0503020103030203" pitchFamily="34" charset="0"/>
              <a:cs typeface="Arial" pitchFamily="34" charset="0"/>
            </a:endParaRPr>
          </a:p>
          <a:p>
            <a:pPr eaLnBrk="0" fontAlgn="base" hangingPunct="0">
              <a:spcBef>
                <a:spcPct val="0"/>
              </a:spcBef>
              <a:spcAft>
                <a:spcPct val="0"/>
              </a:spcAft>
              <a:buClrTx/>
              <a:buSzTx/>
            </a:pPr>
            <a:r>
              <a:rPr lang="en-GB" altLang="en-US" u="sng" dirty="0">
                <a:latin typeface="Sassoon Infant Std" panose="020B0503020103030203" pitchFamily="34" charset="0"/>
              </a:rPr>
              <a:t>Play games </a:t>
            </a:r>
            <a:r>
              <a:rPr lang="en-GB" altLang="en-US" dirty="0">
                <a:latin typeface="Sassoon Infant Std" panose="020B0503020103030203" pitchFamily="34" charset="0"/>
              </a:rPr>
              <a:t> - Make some cards with pairs of equivalent fractions and decimals. Use these to play the memory game or snap. Or make your own dominoes with fractions on one side and decimals on the other.</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endParaRPr lang="en-GB" altLang="en-US" dirty="0"/>
          </a:p>
        </p:txBody>
      </p:sp>
      <p:sp>
        <p:nvSpPr>
          <p:cNvPr id="6" name="Text Placeholder 5"/>
          <p:cNvSpPr>
            <a:spLocks noGrp="1"/>
          </p:cNvSpPr>
          <p:nvPr>
            <p:ph type="body" sz="quarter" idx="14"/>
          </p:nvPr>
        </p:nvSpPr>
        <p:spPr>
          <a:xfrm>
            <a:off x="4509120" y="2627784"/>
            <a:ext cx="1944216" cy="1728192"/>
          </a:xfrm>
        </p:spPr>
        <p:txBody>
          <a:bodyPr>
            <a:normAutofit/>
          </a:bodyPr>
          <a:lstStyle/>
          <a:p>
            <a:r>
              <a:rPr lang="en-GB" dirty="0"/>
              <a:t>Key Vocabulary</a:t>
            </a:r>
          </a:p>
          <a:p>
            <a:pPr algn="l"/>
            <a:r>
              <a:rPr lang="en-GB" b="0" u="none" dirty="0"/>
              <a:t>How many </a:t>
            </a:r>
            <a:r>
              <a:rPr lang="en-GB" u="none" dirty="0"/>
              <a:t>tenths </a:t>
            </a:r>
            <a:r>
              <a:rPr lang="en-GB" b="0" u="none" dirty="0"/>
              <a:t>is 0.8?</a:t>
            </a:r>
          </a:p>
          <a:p>
            <a:pPr algn="l"/>
            <a:r>
              <a:rPr lang="en-GB" b="0" u="none" dirty="0"/>
              <a:t>How many </a:t>
            </a:r>
            <a:r>
              <a:rPr lang="en-GB" u="none" dirty="0"/>
              <a:t>hundredths</a:t>
            </a:r>
            <a:r>
              <a:rPr lang="en-GB" b="0" u="none" dirty="0"/>
              <a:t> is 0.12?</a:t>
            </a:r>
          </a:p>
          <a:p>
            <a:pPr algn="l"/>
            <a:r>
              <a:rPr lang="en-GB" b="0" u="none" dirty="0"/>
              <a:t>Write 0.75 as a </a:t>
            </a:r>
            <a:r>
              <a:rPr lang="en-GB" u="none" dirty="0"/>
              <a:t>fraction</a:t>
            </a:r>
            <a:r>
              <a:rPr lang="en-GB" b="0" u="none" dirty="0"/>
              <a:t>?</a:t>
            </a:r>
          </a:p>
          <a:p>
            <a:pPr algn="l"/>
            <a:r>
              <a:rPr lang="en-GB" b="0" u="none" dirty="0"/>
              <a:t>Write ¼ as a </a:t>
            </a:r>
            <a:r>
              <a:rPr lang="en-GB" u="none" dirty="0"/>
              <a:t>decimal</a:t>
            </a:r>
            <a:r>
              <a:rPr lang="en-GB" b="0" u="none" dirty="0"/>
              <a:t>?</a:t>
            </a:r>
          </a:p>
        </p:txBody>
      </p:sp>
      <p:sp>
        <p:nvSpPr>
          <p:cNvPr id="13" name="Text Placeholder 12"/>
          <p:cNvSpPr>
            <a:spLocks noGrp="1"/>
          </p:cNvSpPr>
          <p:nvPr>
            <p:ph type="body" sz="quarter" idx="15"/>
          </p:nvPr>
        </p:nvSpPr>
        <p:spPr>
          <a:xfrm>
            <a:off x="685801" y="5743176"/>
            <a:ext cx="5838825" cy="614165"/>
          </a:xfrm>
        </p:spPr>
        <p:txBody>
          <a:bodyPr/>
          <a:lstStyle/>
          <a:p>
            <a:pPr lvl="0"/>
            <a:r>
              <a:rPr lang="en-GB" dirty="0">
                <a:latin typeface="Sassoon Infant Std" panose="020B0503020103030203" pitchFamily="34" charset="0"/>
                <a:ea typeface="Calibri" pitchFamily="34" charset="0"/>
                <a:cs typeface="Times New Roman" pitchFamily="18" charset="0"/>
              </a:rPr>
              <a:t>Children should be able to convert between decimals and fractions for ½, ¼, ¾ and any number of tenths and hundredths. </a:t>
            </a:r>
            <a:endParaRPr lang="en-GB" altLang="en-US" dirty="0">
              <a:latin typeface="Sassoon Infant Std" panose="020B0503020103030203" pitchFamily="34" charset="0"/>
              <a:ea typeface="Calibri" pitchFamily="34" charset="0"/>
              <a:cs typeface="Times New Roman" pitchFamily="18" charset="0"/>
            </a:endParaRPr>
          </a:p>
          <a:p>
            <a:endParaRPr lang="en-GB" dirty="0"/>
          </a:p>
        </p:txBody>
      </p:sp>
      <mc:AlternateContent xmlns:mc="http://schemas.openxmlformats.org/markup-compatibility/2006" xmlns:a14="http://schemas.microsoft.com/office/drawing/2010/main">
        <mc:Choice Requires="a14">
          <p:graphicFrame>
            <p:nvGraphicFramePr>
              <p:cNvPr id="10" name="Content Placeholder 9"/>
              <p:cNvGraphicFramePr>
                <a:graphicFrameLocks noGrp="1"/>
              </p:cNvGraphicFramePr>
              <p:nvPr>
                <p:ph sz="quarter" idx="13"/>
                <p:extLst>
                  <p:ext uri="{D42A27DB-BD31-4B8C-83A1-F6EECF244321}">
                    <p14:modId xmlns:p14="http://schemas.microsoft.com/office/powerpoint/2010/main" val="3584352166"/>
                  </p:ext>
                </p:extLst>
              </p:nvPr>
            </p:nvGraphicFramePr>
            <p:xfrm>
              <a:off x="836712" y="2627784"/>
              <a:ext cx="3578829" cy="2956878"/>
            </p:xfrm>
            <a:graphic>
              <a:graphicData uri="http://schemas.openxmlformats.org/drawingml/2006/table">
                <a:tbl>
                  <a:tblPr firstRow="1" bandRow="1">
                    <a:tableStyleId>{5C22544A-7EE6-4342-B048-85BDC9FD1C3A}</a:tableStyleId>
                  </a:tblPr>
                  <a:tblGrid>
                    <a:gridCol w="1192943">
                      <a:extLst>
                        <a:ext uri="{9D8B030D-6E8A-4147-A177-3AD203B41FA5}">
                          <a16:colId xmlns:a16="http://schemas.microsoft.com/office/drawing/2014/main" val="20000"/>
                        </a:ext>
                      </a:extLst>
                    </a:gridCol>
                    <a:gridCol w="1192943">
                      <a:extLst>
                        <a:ext uri="{9D8B030D-6E8A-4147-A177-3AD203B41FA5}">
                          <a16:colId xmlns:a16="http://schemas.microsoft.com/office/drawing/2014/main" val="20001"/>
                        </a:ext>
                      </a:extLst>
                    </a:gridCol>
                    <a:gridCol w="1192943">
                      <a:extLst>
                        <a:ext uri="{9D8B030D-6E8A-4147-A177-3AD203B41FA5}">
                          <a16:colId xmlns:a16="http://schemas.microsoft.com/office/drawing/2014/main" val="20002"/>
                        </a:ext>
                      </a:extLst>
                    </a:gridCol>
                  </a:tblGrid>
                  <a:tr h="2528902">
                    <a:tc>
                      <a:txBody>
                        <a:bodyPr/>
                        <a:lstStyle/>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2</m:t>
                                        </m:r>
                                      </m:den>
                                    </m:f>
                                  </m:e>
                                </m:box>
                                <m:r>
                                  <a:rPr lang="en-GB" sz="1600" b="0" i="0" smtClean="0">
                                    <a:solidFill>
                                      <a:schemeClr val="tx1"/>
                                    </a:solidFill>
                                    <a:latin typeface="Cambria Math"/>
                                  </a:rPr>
                                  <m:t>=0.5</m:t>
                                </m:r>
                              </m:oMath>
                            </m:oMathPara>
                          </a14:m>
                          <a:endParaRPr lang="en-GB" sz="1600" b="0" dirty="0">
                            <a:solidFill>
                              <a:schemeClr val="tx1"/>
                            </a:solidFill>
                          </a:endParaRPr>
                        </a:p>
                        <a:p>
                          <a:pPr marL="0" indent="0">
                            <a:buNone/>
                          </a:pPr>
                          <a:endParaRPr kumimoji="0" lang="en-GB" sz="500" b="0" kern="1200" dirty="0">
                            <a:solidFill>
                              <a:schemeClr val="tx1"/>
                            </a:solidFill>
                            <a:latin typeface="+mn-lt"/>
                            <a:ea typeface="+mn-ea"/>
                            <a:cs typeface="+mn-cs"/>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i="1">
                                            <a:solidFill>
                                              <a:schemeClr val="tx1"/>
                                            </a:solidFill>
                                            <a:latin typeface="Cambria Math"/>
                                          </a:rPr>
                                          <m:t>1</m:t>
                                        </m:r>
                                      </m:num>
                                      <m:den>
                                        <m:r>
                                          <a:rPr lang="en-GB" sz="1600" b="0" i="1" smtClean="0">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2</m:t>
                                </m:r>
                                <m:r>
                                  <a:rPr lang="en-GB" sz="1600">
                                    <a:solidFill>
                                      <a:schemeClr val="tx1"/>
                                    </a:solidFill>
                                    <a:latin typeface="Cambria Math"/>
                                  </a:rPr>
                                  <m:t>5</m:t>
                                </m:r>
                              </m:oMath>
                            </m:oMathPara>
                          </a14:m>
                          <a:endParaRPr lang="en-GB" sz="1600" dirty="0">
                            <a:solidFill>
                              <a:schemeClr val="tx1"/>
                            </a:solidFill>
                          </a:endParaRPr>
                        </a:p>
                        <a:p>
                          <a:pPr marL="0" indent="0">
                            <a:buNone/>
                          </a:pPr>
                          <a:endParaRPr lang="en-GB" sz="500" dirty="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i="1">
                                            <a:solidFill>
                                              <a:schemeClr val="tx1"/>
                                            </a:solidFill>
                                            <a:latin typeface="Cambria Math"/>
                                          </a:rPr>
                                          <m:t>4</m:t>
                                        </m:r>
                                      </m:den>
                                    </m:f>
                                  </m:e>
                                </m:box>
                                <m:r>
                                  <a:rPr lang="en-GB" sz="1600">
                                    <a:solidFill>
                                      <a:schemeClr val="tx1"/>
                                    </a:solidFill>
                                    <a:latin typeface="Cambria Math"/>
                                  </a:rPr>
                                  <m:t>=0.</m:t>
                                </m:r>
                                <m:r>
                                  <a:rPr lang="en-GB" sz="1600" b="0" i="0" smtClean="0">
                                    <a:solidFill>
                                      <a:schemeClr val="tx1"/>
                                    </a:solidFill>
                                    <a:latin typeface="Cambria Math"/>
                                  </a:rPr>
                                  <m:t>7</m:t>
                                </m:r>
                                <m:r>
                                  <a:rPr lang="en-GB" sz="1600">
                                    <a:solidFill>
                                      <a:schemeClr val="tx1"/>
                                    </a:solidFill>
                                    <a:latin typeface="Cambria Math"/>
                                  </a:rPr>
                                  <m:t>5</m:t>
                                </m:r>
                              </m:oMath>
                            </m:oMathPara>
                          </a14:m>
                          <a:endParaRPr lang="en-GB" sz="1600" dirty="0">
                            <a:solidFill>
                              <a:schemeClr val="tx1"/>
                            </a:solidFill>
                          </a:endParaRPr>
                        </a:p>
                        <a:p>
                          <a:pPr marL="0" indent="0">
                            <a:buNone/>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m:t>
                                        </m:r>
                                      </m:den>
                                    </m:f>
                                  </m:e>
                                </m:box>
                                <m:r>
                                  <a:rPr lang="en-GB" sz="1600" b="0" i="0" smtClean="0">
                                    <a:solidFill>
                                      <a:schemeClr val="tx1"/>
                                    </a:solidFill>
                                    <a:latin typeface="Cambria Math"/>
                                  </a:rPr>
                                  <m:t>=0.1</m:t>
                                </m:r>
                              </m:oMath>
                            </m:oMathPara>
                          </a14:m>
                          <a:endParaRPr lang="en-GB" sz="1600" b="0" dirty="0">
                            <a:solidFill>
                              <a:schemeClr val="tx1"/>
                            </a:solidFill>
                          </a:endParaRPr>
                        </a:p>
                        <a:p>
                          <a:pPr marL="0" indent="0">
                            <a:buNone/>
                          </a:pPr>
                          <a:endParaRPr lang="en-GB" sz="5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5</m:t>
                                        </m:r>
                                      </m:den>
                                    </m:f>
                                  </m:e>
                                </m:box>
                                <m:r>
                                  <a:rPr lang="en-GB" sz="1600" b="0" i="0" smtClean="0">
                                    <a:solidFill>
                                      <a:schemeClr val="tx1"/>
                                    </a:solidFill>
                                    <a:latin typeface="Cambria Math"/>
                                  </a:rPr>
                                  <m:t>=0.2</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3</m:t>
                                        </m:r>
                                      </m:num>
                                      <m:den>
                                        <m:r>
                                          <a:rPr lang="en-GB" sz="1600" b="0" i="1" smtClean="0">
                                            <a:solidFill>
                                              <a:schemeClr val="tx1"/>
                                            </a:solidFill>
                                            <a:latin typeface="Cambria Math"/>
                                          </a:rPr>
                                          <m:t>5</m:t>
                                        </m:r>
                                      </m:den>
                                    </m:f>
                                  </m:e>
                                </m:box>
                                <m:r>
                                  <a:rPr lang="en-GB" sz="1600" b="0" i="0" smtClean="0">
                                    <a:solidFill>
                                      <a:schemeClr val="tx1"/>
                                    </a:solidFill>
                                    <a:latin typeface="Cambria Math"/>
                                  </a:rPr>
                                  <m:t>=0.6</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m:t>
                                        </m:r>
                                      </m:num>
                                      <m:den>
                                        <m:r>
                                          <a:rPr lang="en-GB" sz="1600" b="0" i="1" smtClean="0">
                                            <a:solidFill>
                                              <a:schemeClr val="tx1"/>
                                            </a:solidFill>
                                            <a:latin typeface="Cambria Math"/>
                                          </a:rPr>
                                          <m:t>10</m:t>
                                        </m:r>
                                      </m:den>
                                    </m:f>
                                  </m:e>
                                </m:box>
                                <m:r>
                                  <a:rPr lang="en-GB" sz="1600" b="0" i="0" smtClean="0">
                                    <a:solidFill>
                                      <a:schemeClr val="tx1"/>
                                    </a:solidFill>
                                    <a:latin typeface="Cambria Math"/>
                                  </a:rPr>
                                  <m:t>=0.9</m:t>
                                </m:r>
                              </m:oMath>
                            </m:oMathPara>
                          </a14:m>
                          <a:endParaRPr lang="en-GB" sz="1600" b="0" dirty="0">
                            <a:solidFill>
                              <a:schemeClr val="tx1"/>
                            </a:solidFill>
                          </a:endParaRPr>
                        </a:p>
                        <a:p>
                          <a:pPr marL="0" indent="0">
                            <a:buNone/>
                          </a:pPr>
                          <a:endParaRPr lang="en-GB" sz="1600" dirty="0">
                            <a:solidFill>
                              <a:schemeClr val="tx1"/>
                            </a:solidFill>
                          </a:endParaRPr>
                        </a:p>
                        <a:p>
                          <a:endParaRPr lang="en-GB" sz="160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a:solidFill>
                              <a:schemeClr val="tx1"/>
                            </a:solidFill>
                          </a:endParaRPr>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1</m:t>
                                        </m:r>
                                      </m:num>
                                      <m:den>
                                        <m:r>
                                          <a:rPr lang="en-GB" sz="1600" b="0" i="1" smtClean="0">
                                            <a:solidFill>
                                              <a:schemeClr val="tx1"/>
                                            </a:solidFill>
                                            <a:latin typeface="Cambria Math"/>
                                          </a:rPr>
                                          <m:t>100</m:t>
                                        </m:r>
                                      </m:den>
                                    </m:f>
                                  </m:e>
                                </m:box>
                                <m:r>
                                  <a:rPr lang="en-GB" sz="1600" b="0" i="0" smtClean="0">
                                    <a:solidFill>
                                      <a:schemeClr val="tx1"/>
                                    </a:solidFill>
                                    <a:latin typeface="Cambria Math"/>
                                  </a:rPr>
                                  <m:t>=0.01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m:t>
                                        </m:r>
                                      </m:num>
                                      <m:den>
                                        <m:r>
                                          <a:rPr lang="en-GB" sz="1600" b="0" i="1" smtClean="0">
                                            <a:solidFill>
                                              <a:schemeClr val="tx1"/>
                                            </a:solidFill>
                                            <a:latin typeface="Cambria Math"/>
                                          </a:rPr>
                                          <m:t>100</m:t>
                                        </m:r>
                                      </m:den>
                                    </m:f>
                                  </m:e>
                                </m:box>
                                <m:r>
                                  <a:rPr lang="en-GB" sz="1600" b="0" i="0" smtClean="0">
                                    <a:solidFill>
                                      <a:schemeClr val="tx1"/>
                                    </a:solidFill>
                                    <a:latin typeface="Cambria Math"/>
                                  </a:rPr>
                                  <m:t>=0.07</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21</m:t>
                                        </m:r>
                                      </m:num>
                                      <m:den>
                                        <m:r>
                                          <a:rPr lang="en-GB" sz="1600" b="0" i="1" smtClean="0">
                                            <a:solidFill>
                                              <a:schemeClr val="tx1"/>
                                            </a:solidFill>
                                            <a:latin typeface="Cambria Math"/>
                                          </a:rPr>
                                          <m:t>100</m:t>
                                        </m:r>
                                      </m:den>
                                    </m:f>
                                  </m:e>
                                </m:box>
                                <m:r>
                                  <a:rPr lang="en-GB" sz="1600" b="0" i="0" smtClean="0">
                                    <a:solidFill>
                                      <a:schemeClr val="tx1"/>
                                    </a:solidFill>
                                    <a:latin typeface="Cambria Math"/>
                                  </a:rPr>
                                  <m:t>=0.21</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75</m:t>
                                        </m:r>
                                      </m:num>
                                      <m:den>
                                        <m:r>
                                          <a:rPr lang="en-GB" sz="1600" b="0" i="1" smtClean="0">
                                            <a:solidFill>
                                              <a:schemeClr val="tx1"/>
                                            </a:solidFill>
                                            <a:latin typeface="Cambria Math"/>
                                          </a:rPr>
                                          <m:t>100</m:t>
                                        </m:r>
                                      </m:den>
                                    </m:f>
                                  </m:e>
                                </m:box>
                                <m:r>
                                  <a:rPr lang="en-GB" sz="1600" b="0" i="0" smtClean="0">
                                    <a:solidFill>
                                      <a:schemeClr val="tx1"/>
                                    </a:solidFill>
                                    <a:latin typeface="Cambria Math"/>
                                  </a:rPr>
                                  <m:t>=0.75</m:t>
                                </m:r>
                              </m:oMath>
                            </m:oMathPara>
                          </a14:m>
                          <a:endParaRPr lang="en-GB" sz="1600" b="0" dirty="0">
                            <a:solidFill>
                              <a:schemeClr val="tx1"/>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500" i="1" dirty="0">
                            <a:solidFill>
                              <a:schemeClr val="tx1"/>
                            </a:solidFill>
                            <a:latin typeface="Cambria Math"/>
                          </a:endParaRPr>
                        </a:p>
                        <a:p>
                          <a:pPr marL="0" marR="0" indent="0" algn="l"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box>
                                  <m:boxPr>
                                    <m:ctrlPr>
                                      <a:rPr lang="en-GB" sz="1600" i="1" smtClean="0">
                                        <a:solidFill>
                                          <a:schemeClr val="tx1"/>
                                        </a:solidFill>
                                        <a:latin typeface="Cambria Math" panose="02040503050406030204" pitchFamily="18" charset="0"/>
                                      </a:rPr>
                                    </m:ctrlPr>
                                  </m:boxPr>
                                  <m:e>
                                    <m:argPr>
                                      <m:argSz m:val="-1"/>
                                    </m:argPr>
                                    <m:f>
                                      <m:fPr>
                                        <m:ctrlPr>
                                          <a:rPr lang="en-GB" sz="1600" i="1" smtClean="0">
                                            <a:solidFill>
                                              <a:schemeClr val="tx1"/>
                                            </a:solidFill>
                                            <a:latin typeface="Cambria Math" panose="02040503050406030204" pitchFamily="18" charset="0"/>
                                          </a:rPr>
                                        </m:ctrlPr>
                                      </m:fPr>
                                      <m:num>
                                        <m:r>
                                          <a:rPr lang="en-GB" sz="1600" b="0" i="1" smtClean="0">
                                            <a:solidFill>
                                              <a:schemeClr val="tx1"/>
                                            </a:solidFill>
                                            <a:latin typeface="Cambria Math"/>
                                          </a:rPr>
                                          <m:t>99</m:t>
                                        </m:r>
                                      </m:num>
                                      <m:den>
                                        <m:r>
                                          <a:rPr lang="en-GB" sz="1600" b="0" i="1" smtClean="0">
                                            <a:solidFill>
                                              <a:schemeClr val="tx1"/>
                                            </a:solidFill>
                                            <a:latin typeface="Cambria Math"/>
                                          </a:rPr>
                                          <m:t>100</m:t>
                                        </m:r>
                                      </m:den>
                                    </m:f>
                                  </m:e>
                                </m:box>
                                <m:r>
                                  <a:rPr lang="en-GB" sz="1600" b="0" i="0" smtClean="0">
                                    <a:solidFill>
                                      <a:schemeClr val="tx1"/>
                                    </a:solidFill>
                                    <a:latin typeface="Cambria Math"/>
                                  </a:rPr>
                                  <m:t>=0.99</m:t>
                                </m:r>
                              </m:oMath>
                            </m:oMathPara>
                          </a14:m>
                          <a:endParaRPr lang="en-GB" sz="1600" b="0" dirty="0">
                            <a:solidFill>
                              <a:schemeClr val="tx1"/>
                            </a:solidFill>
                          </a:endParaRPr>
                        </a:p>
                        <a:p>
                          <a:endParaRPr lang="en-GB" sz="1600" dirty="0">
                            <a:solidFill>
                              <a:schemeClr val="tx1"/>
                            </a:solidFill>
                          </a:endParaRPr>
                        </a:p>
                      </a:txBody>
                      <a:tcPr>
                        <a:solidFill>
                          <a:schemeClr val="bg1"/>
                        </a:solidFill>
                      </a:tcPr>
                    </a:tc>
                    <a:extLst>
                      <a:ext uri="{0D108BD9-81ED-4DB2-BD59-A6C34878D82A}">
                        <a16:rowId xmlns:a16="http://schemas.microsoft.com/office/drawing/2014/main" val="10000"/>
                      </a:ext>
                    </a:extLst>
                  </a:tr>
                </a:tbl>
              </a:graphicData>
            </a:graphic>
          </p:graphicFrame>
        </mc:Choice>
        <mc:Fallback xmlns="">
          <p:graphicFrame>
            <p:nvGraphicFramePr>
              <p:cNvPr id="10" name="Content Placeholder 9"/>
              <p:cNvGraphicFramePr>
                <a:graphicFrameLocks noGrp="1"/>
              </p:cNvGraphicFramePr>
              <p:nvPr>
                <p:ph sz="quarter" idx="13"/>
                <p:extLst>
                  <p:ext uri="{D42A27DB-BD31-4B8C-83A1-F6EECF244321}">
                    <p14:modId xmlns:p14="http://schemas.microsoft.com/office/powerpoint/2010/main" val="3584352166"/>
                  </p:ext>
                </p:extLst>
              </p:nvPr>
            </p:nvGraphicFramePr>
            <p:xfrm>
              <a:off x="836712" y="2627784"/>
              <a:ext cx="3578829" cy="2956878"/>
            </p:xfrm>
            <a:graphic>
              <a:graphicData uri="http://schemas.openxmlformats.org/drawingml/2006/table">
                <a:tbl>
                  <a:tblPr firstRow="1" bandRow="1">
                    <a:tableStyleId>{5C22544A-7EE6-4342-B048-85BDC9FD1C3A}</a:tableStyleId>
                  </a:tblPr>
                  <a:tblGrid>
                    <a:gridCol w="1192943">
                      <a:extLst>
                        <a:ext uri="{9D8B030D-6E8A-4147-A177-3AD203B41FA5}">
                          <a16:colId xmlns:a16="http://schemas.microsoft.com/office/drawing/2014/main" val="20000"/>
                        </a:ext>
                      </a:extLst>
                    </a:gridCol>
                    <a:gridCol w="1192943">
                      <a:extLst>
                        <a:ext uri="{9D8B030D-6E8A-4147-A177-3AD203B41FA5}">
                          <a16:colId xmlns:a16="http://schemas.microsoft.com/office/drawing/2014/main" val="20001"/>
                        </a:ext>
                      </a:extLst>
                    </a:gridCol>
                    <a:gridCol w="1192943">
                      <a:extLst>
                        <a:ext uri="{9D8B030D-6E8A-4147-A177-3AD203B41FA5}">
                          <a16:colId xmlns:a16="http://schemas.microsoft.com/office/drawing/2014/main" val="20002"/>
                        </a:ext>
                      </a:extLst>
                    </a:gridCol>
                  </a:tblGrid>
                  <a:tr h="2956878">
                    <a:tc>
                      <a:txBody>
                        <a:bodyPr/>
                        <a:lstStyle/>
                        <a:p>
                          <a:endParaRPr lang="en-US"/>
                        </a:p>
                      </a:txBody>
                      <a:tcPr>
                        <a:blipFill>
                          <a:blip r:embed="rId2"/>
                          <a:stretch>
                            <a:fillRect l="-510" t="-206" r="-202041" b="-823"/>
                          </a:stretch>
                        </a:blip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dirty="0">
                            <a:solidFill>
                              <a:schemeClr val="tx1"/>
                            </a:solidFill>
                          </a:endParaRPr>
                        </a:p>
                      </a:txBody>
                      <a:tcPr>
                        <a:solidFill>
                          <a:schemeClr val="bg1"/>
                        </a:solidFill>
                      </a:tcPr>
                    </a:tc>
                    <a:tc>
                      <a:txBody>
                        <a:bodyPr/>
                        <a:lstStyle/>
                        <a:p>
                          <a:endParaRPr lang="en-US"/>
                        </a:p>
                      </a:txBody>
                      <a:tcPr>
                        <a:blipFill>
                          <a:blip r:embed="rId2"/>
                          <a:stretch>
                            <a:fillRect l="-200510" t="-206" r="-2041" b="-823"/>
                          </a:stretch>
                        </a:blipFill>
                      </a:tcPr>
                    </a:tc>
                    <a:extLst>
                      <a:ext uri="{0D108BD9-81ED-4DB2-BD59-A6C34878D82A}">
                        <a16:rowId xmlns:a16="http://schemas.microsoft.com/office/drawing/2014/main" val="10000"/>
                      </a:ext>
                    </a:extLst>
                  </a:tr>
                </a:tbl>
              </a:graphicData>
            </a:graphic>
          </p:graphicFrame>
        </mc:Fallback>
      </mc:AlternateContent>
    </p:spTree>
    <p:extLst>
      <p:ext uri="{BB962C8B-B14F-4D97-AF65-F5344CB8AC3E}">
        <p14:creationId xmlns:p14="http://schemas.microsoft.com/office/powerpoint/2010/main" val="48867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6 – Spring 2</a:t>
            </a:r>
          </a:p>
        </p:txBody>
      </p:sp>
      <p:sp>
        <p:nvSpPr>
          <p:cNvPr id="3" name="Text Placeholder 2"/>
          <p:cNvSpPr>
            <a:spLocks noGrp="1"/>
          </p:cNvSpPr>
          <p:nvPr>
            <p:ph type="body" sz="quarter" idx="11"/>
          </p:nvPr>
        </p:nvSpPr>
        <p:spPr/>
        <p:txBody>
          <a:bodyPr>
            <a:normAutofit/>
          </a:bodyPr>
          <a:lstStyle/>
          <a:p>
            <a:r>
              <a:rPr lang="en-GB" dirty="0"/>
              <a:t>I can identify prime numbers up to 50. </a:t>
            </a:r>
          </a:p>
        </p:txBody>
      </p:sp>
      <p:sp>
        <p:nvSpPr>
          <p:cNvPr id="4" name="Text Placeholder 3"/>
          <p:cNvSpPr>
            <a:spLocks noGrp="1"/>
          </p:cNvSpPr>
          <p:nvPr>
            <p:ph type="body" sz="quarter" idx="12"/>
          </p:nvPr>
        </p:nvSpPr>
        <p:spPr>
          <a:xfrm>
            <a:off x="686519" y="5724128"/>
            <a:ext cx="5838825" cy="3024336"/>
          </a:xfrm>
        </p:spPr>
        <p:txBody>
          <a:bodyPr>
            <a:normAutofit/>
          </a:bodyPr>
          <a:lstStyle/>
          <a:p>
            <a:pPr lvl="0" algn="ctr" eaLnBrk="0" fontAlgn="base" hangingPunct="0">
              <a:spcBef>
                <a:spcPct val="0"/>
              </a:spcBef>
              <a:spcAft>
                <a:spcPct val="0"/>
              </a:spcAft>
              <a:buClrTx/>
              <a:buSzTx/>
            </a:pPr>
            <a:r>
              <a:rPr lang="en-GB" altLang="en-US" sz="1400" u="sng" dirty="0">
                <a:latin typeface="Sassoon Infant Std" panose="020B0503020103030203" pitchFamily="34" charset="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latin typeface="Sassoon Infant Std" panose="020B0503020103030203" pitchFamily="34" charset="0"/>
              <a:cs typeface="Arial" pitchFamily="34" charset="0"/>
            </a:endParaRPr>
          </a:p>
          <a:p>
            <a:pPr lvl="0" eaLnBrk="0" fontAlgn="base" hangingPunct="0">
              <a:spcBef>
                <a:spcPct val="0"/>
              </a:spcBef>
              <a:spcAft>
                <a:spcPct val="0"/>
              </a:spcAft>
              <a:buClrTx/>
              <a:buSzTx/>
            </a:pPr>
            <a:r>
              <a:rPr lang="en-GB" altLang="en-US" dirty="0">
                <a:latin typeface="Sassoon Infant Std" panose="020B0503020103030203" pitchFamily="34" charset="0"/>
                <a:ea typeface="Calibri" pitchFamily="34" charset="0"/>
                <a:cs typeface="Times New Roman" pitchFamily="18" charset="0"/>
              </a:rPr>
              <a:t>The secret to success is practising </a:t>
            </a:r>
            <a:r>
              <a:rPr lang="en-GB" altLang="en-US" b="1" dirty="0">
                <a:latin typeface="Sassoon Infant Std" panose="020B0503020103030203" pitchFamily="34" charset="0"/>
                <a:ea typeface="Calibri" pitchFamily="34" charset="0"/>
                <a:cs typeface="Times New Roman" pitchFamily="18" charset="0"/>
              </a:rPr>
              <a:t>little</a:t>
            </a:r>
            <a:r>
              <a:rPr lang="en-GB" altLang="en-US" dirty="0">
                <a:latin typeface="Sassoon Infant Std" panose="020B0503020103030203" pitchFamily="34" charset="0"/>
                <a:ea typeface="Calibri" pitchFamily="34" charset="0"/>
                <a:cs typeface="Times New Roman" pitchFamily="18" charset="0"/>
              </a:rPr>
              <a:t> and </a:t>
            </a:r>
            <a:r>
              <a:rPr lang="en-GB" altLang="en-US" b="1" dirty="0">
                <a:latin typeface="Sassoon Infant Std" panose="020B0503020103030203" pitchFamily="34" charset="0"/>
                <a:ea typeface="Calibri" pitchFamily="34" charset="0"/>
                <a:cs typeface="Times New Roman" pitchFamily="18" charset="0"/>
              </a:rPr>
              <a:t>often</a:t>
            </a:r>
            <a:r>
              <a:rPr lang="en-GB" altLang="en-US" dirty="0">
                <a:latin typeface="Sassoon Infant Std" panose="020B0503020103030203" pitchFamily="34" charset="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latin typeface="Sassoon Infant Std" panose="020B0503020103030203" pitchFamily="34" charset="0"/>
              <a:cs typeface="Arial" pitchFamily="34" charset="0"/>
            </a:endParaRPr>
          </a:p>
          <a:p>
            <a:pPr lvl="0" eaLnBrk="0" fontAlgn="base" hangingPunct="0">
              <a:spcBef>
                <a:spcPct val="0"/>
              </a:spcBef>
              <a:spcAft>
                <a:spcPct val="0"/>
              </a:spcAft>
              <a:buClrTx/>
              <a:buSzTx/>
            </a:pPr>
            <a:r>
              <a:rPr lang="en-GB" altLang="en-US" dirty="0">
                <a:latin typeface="Sassoon Infant Std" panose="020B0503020103030203" pitchFamily="34" charset="0"/>
                <a:cs typeface="Arial" pitchFamily="34" charset="0"/>
              </a:rPr>
              <a:t>It’s really important that your child uses mathematical vocabulary accurately. Choose a number between 2 and 50. How many correct statements can your child make about this number using the vocabulary above?</a:t>
            </a:r>
          </a:p>
          <a:p>
            <a:pPr lvl="0" eaLnBrk="0" fontAlgn="base" hangingPunct="0">
              <a:spcBef>
                <a:spcPct val="0"/>
              </a:spcBef>
              <a:spcAft>
                <a:spcPct val="0"/>
              </a:spcAft>
              <a:buClrTx/>
              <a:buSzTx/>
            </a:pPr>
            <a:endParaRPr lang="en-GB" altLang="en-US" dirty="0">
              <a:latin typeface="Sassoon Infant Std" panose="020B0503020103030203" pitchFamily="34" charset="0"/>
              <a:cs typeface="Arial" pitchFamily="34" charset="0"/>
            </a:endParaRPr>
          </a:p>
          <a:p>
            <a:pPr lvl="0" eaLnBrk="0" fontAlgn="base" hangingPunct="0">
              <a:spcBef>
                <a:spcPct val="0"/>
              </a:spcBef>
              <a:spcAft>
                <a:spcPct val="0"/>
              </a:spcAft>
              <a:buClrTx/>
              <a:buSzTx/>
            </a:pPr>
            <a:r>
              <a:rPr lang="en-GB" altLang="en-US" dirty="0">
                <a:latin typeface="Sassoon Infant Std" panose="020B0503020103030203" pitchFamily="34" charset="0"/>
                <a:cs typeface="Arial" pitchFamily="34" charset="0"/>
              </a:rPr>
              <a:t>Make a set of cards for the numbers from 2 to 50. How quickly can your child sort these into prime and composite numbers? How many even prime numbers can they find? How many odd composite numbers?</a:t>
            </a:r>
          </a:p>
        </p:txBody>
      </p:sp>
      <p:sp>
        <p:nvSpPr>
          <p:cNvPr id="6" name="Text Placeholder 5"/>
          <p:cNvSpPr>
            <a:spLocks noGrp="1"/>
          </p:cNvSpPr>
          <p:nvPr>
            <p:ph type="body" sz="quarter" idx="14"/>
          </p:nvPr>
        </p:nvSpPr>
        <p:spPr/>
        <p:txBody>
          <a:bodyPr>
            <a:normAutofit/>
          </a:bodyPr>
          <a:lstStyle/>
          <a:p>
            <a:r>
              <a:rPr lang="en-GB" dirty="0"/>
              <a:t>Key Vocabulary</a:t>
            </a:r>
          </a:p>
          <a:p>
            <a:pPr algn="l"/>
            <a:r>
              <a:rPr lang="en-GB" u="none" dirty="0"/>
              <a:t>prime number</a:t>
            </a:r>
            <a:endParaRPr lang="en-GB" b="0" u="none" dirty="0"/>
          </a:p>
          <a:p>
            <a:pPr algn="l"/>
            <a:r>
              <a:rPr lang="en-GB" u="none" dirty="0"/>
              <a:t>composite number</a:t>
            </a:r>
            <a:endParaRPr lang="en-GB" b="0" u="none" dirty="0"/>
          </a:p>
          <a:p>
            <a:pPr algn="l"/>
            <a:r>
              <a:rPr lang="en-GB" u="none" dirty="0"/>
              <a:t>factor</a:t>
            </a:r>
          </a:p>
          <a:p>
            <a:pPr algn="l"/>
            <a:r>
              <a:rPr lang="en-GB" u="none" dirty="0"/>
              <a:t>multiple</a:t>
            </a:r>
          </a:p>
        </p:txBody>
      </p:sp>
      <p:sp>
        <p:nvSpPr>
          <p:cNvPr id="13" name="Text Placeholder 12"/>
          <p:cNvSpPr>
            <a:spLocks noGrp="1"/>
          </p:cNvSpPr>
          <p:nvPr>
            <p:ph type="body" sz="quarter" idx="15"/>
          </p:nvPr>
        </p:nvSpPr>
        <p:spPr/>
        <p:txBody>
          <a:bodyPr>
            <a:normAutofit/>
          </a:bodyPr>
          <a:lstStyle/>
          <a:p>
            <a:pPr lvl="0"/>
            <a:r>
              <a:rPr lang="en-GB" dirty="0">
                <a:latin typeface="Sassoon Infant Std" panose="020B0503020103030203" pitchFamily="34" charset="0"/>
                <a:ea typeface="Calibri" pitchFamily="34" charset="0"/>
                <a:cs typeface="Times New Roman" pitchFamily="18" charset="0"/>
              </a:rPr>
              <a:t>Children should be able to explain how they know that a number is composite.</a:t>
            </a:r>
          </a:p>
          <a:p>
            <a:pPr lvl="0"/>
            <a:r>
              <a:rPr lang="en-GB" dirty="0">
                <a:latin typeface="Sassoon Infant Std" panose="020B0503020103030203" pitchFamily="34" charset="0"/>
                <a:ea typeface="Calibri" pitchFamily="34" charset="0"/>
                <a:cs typeface="Times New Roman" pitchFamily="18" charset="0"/>
              </a:rPr>
              <a:t>E.g. 39 is composite because it is a multiple of 3 and 13.</a:t>
            </a:r>
            <a:endParaRPr lang="en-GB" altLang="en-US" dirty="0">
              <a:latin typeface="Sassoon Infant Std" panose="020B0503020103030203" pitchFamily="34" charset="0"/>
              <a:ea typeface="Calibri" pitchFamily="34" charset="0"/>
              <a:cs typeface="Times New Roman" pitchFamily="18" charset="0"/>
            </a:endParaRPr>
          </a:p>
          <a:p>
            <a:endParaRPr lang="en-GB" dirty="0"/>
          </a:p>
        </p:txBody>
      </p:sp>
      <p:sp>
        <p:nvSpPr>
          <p:cNvPr id="5" name="Content Placeholder 4"/>
          <p:cNvSpPr>
            <a:spLocks noGrp="1"/>
          </p:cNvSpPr>
          <p:nvPr>
            <p:ph sz="quarter" idx="13"/>
          </p:nvPr>
        </p:nvSpPr>
        <p:spPr>
          <a:xfrm>
            <a:off x="719336" y="2555776"/>
            <a:ext cx="3390900" cy="2376264"/>
          </a:xfrm>
        </p:spPr>
        <p:txBody>
          <a:bodyPr>
            <a:normAutofit fontScale="85000" lnSpcReduction="20000"/>
          </a:bodyPr>
          <a:lstStyle/>
          <a:p>
            <a:pPr marL="0" indent="0">
              <a:buNone/>
              <a:tabLst>
                <a:tab pos="268288" algn="l"/>
              </a:tabLst>
            </a:pPr>
            <a:r>
              <a:rPr lang="en-GB" sz="1200" i="1" dirty="0">
                <a:ea typeface="Calibri" pitchFamily="34" charset="0"/>
                <a:cs typeface="Times New Roman" pitchFamily="18" charset="0"/>
              </a:rPr>
              <a:t>A prime number is a number with no factors other than itself and one.</a:t>
            </a:r>
          </a:p>
          <a:p>
            <a:pPr marL="0" indent="0">
              <a:buNone/>
              <a:tabLst>
                <a:tab pos="268288" algn="l"/>
              </a:tabLst>
            </a:pPr>
            <a:r>
              <a:rPr lang="en-GB" sz="1200" i="1" dirty="0">
                <a:ea typeface="Calibri" pitchFamily="34" charset="0"/>
                <a:cs typeface="Times New Roman" pitchFamily="18" charset="0"/>
              </a:rPr>
              <a:t>The following numbers are prime numbers:</a:t>
            </a:r>
          </a:p>
          <a:p>
            <a:pPr marL="0" indent="0">
              <a:buNone/>
              <a:tabLst>
                <a:tab pos="268288" algn="l"/>
              </a:tabLst>
            </a:pPr>
            <a:r>
              <a:rPr lang="en-GB" sz="1200" i="1" dirty="0">
                <a:ea typeface="Calibri" pitchFamily="34" charset="0"/>
                <a:cs typeface="Times New Roman" pitchFamily="18" charset="0"/>
              </a:rPr>
              <a:t>	2, 3, 5, 7, 11, 13, 17, 19, 23,</a:t>
            </a:r>
          </a:p>
          <a:p>
            <a:pPr marL="0" indent="0">
              <a:buNone/>
              <a:tabLst>
                <a:tab pos="268288" algn="l"/>
              </a:tabLst>
            </a:pPr>
            <a:r>
              <a:rPr lang="en-GB" sz="1200" i="1" dirty="0">
                <a:ea typeface="Calibri" pitchFamily="34" charset="0"/>
                <a:cs typeface="Times New Roman" pitchFamily="18" charset="0"/>
              </a:rPr>
              <a:t>	29, 31, 37, 41, 43, 47</a:t>
            </a:r>
          </a:p>
          <a:p>
            <a:pPr marL="0" indent="0">
              <a:buNone/>
              <a:tabLst>
                <a:tab pos="268288" algn="l"/>
              </a:tabLst>
            </a:pPr>
            <a:endParaRPr lang="en-GB" sz="1200" i="1" dirty="0">
              <a:ea typeface="Calibri" pitchFamily="34" charset="0"/>
              <a:cs typeface="Times New Roman" pitchFamily="18" charset="0"/>
            </a:endParaRPr>
          </a:p>
          <a:p>
            <a:pPr marL="0" indent="0">
              <a:buNone/>
              <a:tabLst>
                <a:tab pos="268288" algn="l"/>
              </a:tabLst>
            </a:pPr>
            <a:r>
              <a:rPr lang="en-GB" sz="1200" i="1" dirty="0">
                <a:ea typeface="Calibri" pitchFamily="34" charset="0"/>
                <a:cs typeface="Times New Roman" pitchFamily="18" charset="0"/>
              </a:rPr>
              <a:t>A composite number is divisible by a number other than 1 or itself.</a:t>
            </a:r>
          </a:p>
          <a:p>
            <a:pPr marL="0" indent="0">
              <a:buNone/>
              <a:tabLst>
                <a:tab pos="268288" algn="l"/>
              </a:tabLst>
            </a:pPr>
            <a:r>
              <a:rPr lang="en-GB" sz="1200" i="1" dirty="0">
                <a:ea typeface="Calibri" pitchFamily="34" charset="0"/>
                <a:cs typeface="Times New Roman" pitchFamily="18" charset="0"/>
              </a:rPr>
              <a:t>The following numbers are composite numbers:</a:t>
            </a:r>
          </a:p>
          <a:p>
            <a:pPr marL="0" indent="0">
              <a:buNone/>
              <a:tabLst>
                <a:tab pos="268288" algn="l"/>
              </a:tabLst>
            </a:pPr>
            <a:r>
              <a:rPr lang="en-GB" sz="1200" i="1" dirty="0">
                <a:ea typeface="Calibri" pitchFamily="34" charset="0"/>
                <a:cs typeface="Times New Roman" pitchFamily="18" charset="0"/>
              </a:rPr>
              <a:t>	4, 6, 8, 9, 10, 12, 14, 15, 16, 18, 20,</a:t>
            </a:r>
          </a:p>
          <a:p>
            <a:pPr marL="0" indent="0">
              <a:buNone/>
              <a:tabLst>
                <a:tab pos="268288" algn="l"/>
              </a:tabLst>
            </a:pPr>
            <a:r>
              <a:rPr lang="en-GB" sz="1200" i="1" dirty="0">
                <a:ea typeface="Calibri" pitchFamily="34" charset="0"/>
                <a:cs typeface="Times New Roman" pitchFamily="18" charset="0"/>
              </a:rPr>
              <a:t>	22, 24, 25, 26, 27, 28, 30, 32, 34, 35, 36,</a:t>
            </a:r>
          </a:p>
          <a:p>
            <a:pPr marL="0" indent="0">
              <a:buNone/>
              <a:tabLst>
                <a:tab pos="268288" algn="l"/>
              </a:tabLst>
            </a:pPr>
            <a:r>
              <a:rPr lang="en-GB" sz="1200" i="1" dirty="0">
                <a:ea typeface="Calibri" pitchFamily="34" charset="0"/>
                <a:cs typeface="Times New Roman" pitchFamily="18" charset="0"/>
              </a:rPr>
              <a:t>	38, 39, 40, 42, 44, 45, 46, 48, 49, 50</a:t>
            </a:r>
          </a:p>
        </p:txBody>
      </p:sp>
    </p:spTree>
    <p:extLst>
      <p:ext uri="{BB962C8B-B14F-4D97-AF65-F5344CB8AC3E}">
        <p14:creationId xmlns:p14="http://schemas.microsoft.com/office/powerpoint/2010/main" val="11775340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1705</TotalTime>
  <Words>1240</Words>
  <Application>Microsoft Office PowerPoint</Application>
  <PresentationFormat>On-screen Show (4:3)</PresentationFormat>
  <Paragraphs>113</Paragraphs>
  <Slides>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vt:i4>
      </vt:variant>
    </vt:vector>
  </HeadingPairs>
  <TitlesOfParts>
    <vt:vector size="14" baseType="lpstr">
      <vt:lpstr>Arial</vt:lpstr>
      <vt:lpstr>Bookman Old Style</vt:lpstr>
      <vt:lpstr>Calibri</vt:lpstr>
      <vt:lpstr>Cambria Math</vt:lpstr>
      <vt:lpstr>Gill Sans MT</vt:lpstr>
      <vt:lpstr>Sassoon Infant Std</vt:lpstr>
      <vt:lpstr>Wingdings</vt:lpstr>
      <vt:lpstr>Wingdings 3</vt:lpstr>
      <vt:lpstr>Origin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Jenny Wass</cp:lastModifiedBy>
  <cp:revision>111</cp:revision>
  <dcterms:created xsi:type="dcterms:W3CDTF">2014-08-28T09:37:14Z</dcterms:created>
  <dcterms:modified xsi:type="dcterms:W3CDTF">2024-03-16T21:44:31Z</dcterms:modified>
</cp:coreProperties>
</file>