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93" r:id="rId2"/>
    <p:sldId id="273" r:id="rId3"/>
    <p:sldId id="289" r:id="rId4"/>
    <p:sldId id="294" r:id="rId5"/>
    <p:sldId id="275" r:id="rId6"/>
    <p:sldId id="295" r:id="rId7"/>
    <p:sldId id="296" r:id="rId8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DF46B1-0D97-4139-970C-179F6B1D5DDD}" v="8" dt="2024-01-11T14:43:09.0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1" autoAdjust="0"/>
  </p:normalViewPr>
  <p:slideViewPr>
    <p:cSldViewPr>
      <p:cViewPr varScale="1">
        <p:scale>
          <a:sx n="59" d="100"/>
          <a:sy n="59" d="100"/>
        </p:scale>
        <p:origin x="2568" y="5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322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Wass" userId="6b11a5f9-f62c-40e5-988f-7d1387f1714e" providerId="ADAL" clId="{9D53A892-A825-4C48-9252-B416F767A517}"/>
    <pc:docChg chg="undo custSel addSld delSld modSld">
      <pc:chgData name="Jenny Wass" userId="6b11a5f9-f62c-40e5-988f-7d1387f1714e" providerId="ADAL" clId="{9D53A892-A825-4C48-9252-B416F767A517}" dt="2023-11-29T14:56:42.017" v="68" actId="1076"/>
      <pc:docMkLst>
        <pc:docMk/>
      </pc:docMkLst>
      <pc:sldChg chg="modSp mod">
        <pc:chgData name="Jenny Wass" userId="6b11a5f9-f62c-40e5-988f-7d1387f1714e" providerId="ADAL" clId="{9D53A892-A825-4C48-9252-B416F767A517}" dt="2023-11-29T14:51:50.993" v="29" actId="1036"/>
        <pc:sldMkLst>
          <pc:docMk/>
          <pc:sldMk cId="160157599" sldId="257"/>
        </pc:sldMkLst>
        <pc:picChg chg="mod">
          <ac:chgData name="Jenny Wass" userId="6b11a5f9-f62c-40e5-988f-7d1387f1714e" providerId="ADAL" clId="{9D53A892-A825-4C48-9252-B416F767A517}" dt="2023-11-29T14:51:50.993" v="29" actId="1036"/>
          <ac:picMkLst>
            <pc:docMk/>
            <pc:sldMk cId="160157599" sldId="257"/>
            <ac:picMk id="9" creationId="{B1C42149-FB51-9A9B-88A7-019EE644AE51}"/>
          </ac:picMkLst>
        </pc:picChg>
      </pc:sldChg>
      <pc:sldChg chg="addSp modSp mod">
        <pc:chgData name="Jenny Wass" userId="6b11a5f9-f62c-40e5-988f-7d1387f1714e" providerId="ADAL" clId="{9D53A892-A825-4C48-9252-B416F767A517}" dt="2023-11-29T14:52:11.724" v="31"/>
        <pc:sldMkLst>
          <pc:docMk/>
          <pc:sldMk cId="1219837830" sldId="262"/>
        </pc:sldMkLst>
        <pc:spChg chg="mod">
          <ac:chgData name="Jenny Wass" userId="6b11a5f9-f62c-40e5-988f-7d1387f1714e" providerId="ADAL" clId="{9D53A892-A825-4C48-9252-B416F767A517}" dt="2023-11-29T14:52:11.176" v="30" actId="20577"/>
          <ac:spMkLst>
            <pc:docMk/>
            <pc:sldMk cId="1219837830" sldId="262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2:11.724" v="31"/>
          <ac:picMkLst>
            <pc:docMk/>
            <pc:sldMk cId="1219837830" sldId="262"/>
            <ac:picMk id="5" creationId="{FF3C035F-1A73-425A-D6D3-37345D5402B0}"/>
          </ac:picMkLst>
        </pc:picChg>
      </pc:sldChg>
      <pc:sldChg chg="addSp modSp mod">
        <pc:chgData name="Jenny Wass" userId="6b11a5f9-f62c-40e5-988f-7d1387f1714e" providerId="ADAL" clId="{9D53A892-A825-4C48-9252-B416F767A517}" dt="2023-11-29T14:52:48.838" v="34" actId="1076"/>
        <pc:sldMkLst>
          <pc:docMk/>
          <pc:sldMk cId="700804283" sldId="263"/>
        </pc:sldMkLst>
        <pc:spChg chg="mod">
          <ac:chgData name="Jenny Wass" userId="6b11a5f9-f62c-40e5-988f-7d1387f1714e" providerId="ADAL" clId="{9D53A892-A825-4C48-9252-B416F767A517}" dt="2023-11-29T14:52:44.560" v="32" actId="20577"/>
          <ac:spMkLst>
            <pc:docMk/>
            <pc:sldMk cId="700804283" sldId="263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2:48.838" v="34" actId="1076"/>
          <ac:picMkLst>
            <pc:docMk/>
            <pc:sldMk cId="700804283" sldId="263"/>
            <ac:picMk id="5" creationId="{88C7EE5B-91E9-3DD2-31F8-9C58BA339368}"/>
          </ac:picMkLst>
        </pc:picChg>
      </pc:sldChg>
      <pc:sldChg chg="addSp modSp mod">
        <pc:chgData name="Jenny Wass" userId="6b11a5f9-f62c-40e5-988f-7d1387f1714e" providerId="ADAL" clId="{9D53A892-A825-4C48-9252-B416F767A517}" dt="2023-11-29T14:53:00.623" v="35"/>
        <pc:sldMkLst>
          <pc:docMk/>
          <pc:sldMk cId="2476221372" sldId="264"/>
        </pc:sldMkLst>
        <pc:spChg chg="mod">
          <ac:chgData name="Jenny Wass" userId="6b11a5f9-f62c-40e5-988f-7d1387f1714e" providerId="ADAL" clId="{9D53A892-A825-4C48-9252-B416F767A517}" dt="2023-11-29T14:49:57.162" v="13" actId="27636"/>
          <ac:spMkLst>
            <pc:docMk/>
            <pc:sldMk cId="2476221372" sldId="264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00.623" v="35"/>
          <ac:picMkLst>
            <pc:docMk/>
            <pc:sldMk cId="2476221372" sldId="264"/>
            <ac:picMk id="5" creationId="{362F77B1-8BF4-7CE3-093D-CE90F5FE0540}"/>
          </ac:picMkLst>
        </pc:picChg>
      </pc:sldChg>
      <pc:sldChg chg="addSp modSp mod">
        <pc:chgData name="Jenny Wass" userId="6b11a5f9-f62c-40e5-988f-7d1387f1714e" providerId="ADAL" clId="{9D53A892-A825-4C48-9252-B416F767A517}" dt="2023-11-29T14:53:25.308" v="39" actId="1076"/>
        <pc:sldMkLst>
          <pc:docMk/>
          <pc:sldMk cId="1571182007" sldId="265"/>
        </pc:sldMkLst>
        <pc:spChg chg="mod">
          <ac:chgData name="Jenny Wass" userId="6b11a5f9-f62c-40e5-988f-7d1387f1714e" providerId="ADAL" clId="{9D53A892-A825-4C48-9252-B416F767A517}" dt="2023-11-29T14:50:07.629" v="17" actId="27636"/>
          <ac:spMkLst>
            <pc:docMk/>
            <pc:sldMk cId="1571182007" sldId="265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25.308" v="39" actId="1076"/>
          <ac:picMkLst>
            <pc:docMk/>
            <pc:sldMk cId="1571182007" sldId="265"/>
            <ac:picMk id="5" creationId="{38814F01-2E8E-C59B-D6FC-430B55E44DB4}"/>
          </ac:picMkLst>
        </pc:picChg>
      </pc:sldChg>
      <pc:sldChg chg="addSp modSp mod">
        <pc:chgData name="Jenny Wass" userId="6b11a5f9-f62c-40e5-988f-7d1387f1714e" providerId="ADAL" clId="{9D53A892-A825-4C48-9252-B416F767A517}" dt="2023-11-29T14:53:43.641" v="42"/>
        <pc:sldMkLst>
          <pc:docMk/>
          <pc:sldMk cId="1256643256" sldId="267"/>
        </pc:sldMkLst>
        <pc:spChg chg="mod">
          <ac:chgData name="Jenny Wass" userId="6b11a5f9-f62c-40e5-988f-7d1387f1714e" providerId="ADAL" clId="{9D53A892-A825-4C48-9252-B416F767A517}" dt="2023-11-29T14:50:22.406" v="25" actId="27636"/>
          <ac:spMkLst>
            <pc:docMk/>
            <pc:sldMk cId="1256643256" sldId="267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43.641" v="42"/>
          <ac:picMkLst>
            <pc:docMk/>
            <pc:sldMk cId="1256643256" sldId="267"/>
            <ac:picMk id="5" creationId="{32E0283D-8D60-455D-2DEF-3D1DD9EAADB8}"/>
          </ac:picMkLst>
        </pc:picChg>
      </pc:sldChg>
      <pc:sldChg chg="addSp modSp mod">
        <pc:chgData name="Jenny Wass" userId="6b11a5f9-f62c-40e5-988f-7d1387f1714e" providerId="ADAL" clId="{9D53A892-A825-4C48-9252-B416F767A517}" dt="2023-11-29T14:54:12.226" v="48" actId="1076"/>
        <pc:sldMkLst>
          <pc:docMk/>
          <pc:sldMk cId="2600339875" sldId="268"/>
        </pc:sldMkLst>
        <pc:spChg chg="mod">
          <ac:chgData name="Jenny Wass" userId="6b11a5f9-f62c-40e5-988f-7d1387f1714e" providerId="ADAL" clId="{9D53A892-A825-4C48-9252-B416F767A517}" dt="2023-11-29T14:54:08.628" v="47" actId="27636"/>
          <ac:spMkLst>
            <pc:docMk/>
            <pc:sldMk cId="2600339875" sldId="268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4:12.226" v="48" actId="1076"/>
          <ac:picMkLst>
            <pc:docMk/>
            <pc:sldMk cId="2600339875" sldId="268"/>
            <ac:picMk id="7" creationId="{85ADDC77-6302-4561-EE48-0FAAE3C8C748}"/>
          </ac:picMkLst>
        </pc:picChg>
      </pc:sldChg>
      <pc:sldChg chg="addSp modSp mod">
        <pc:chgData name="Jenny Wass" userId="6b11a5f9-f62c-40e5-988f-7d1387f1714e" providerId="ADAL" clId="{9D53A892-A825-4C48-9252-B416F767A517}" dt="2023-11-29T14:54:46.568" v="55" actId="1076"/>
        <pc:sldMkLst>
          <pc:docMk/>
          <pc:sldMk cId="559291281" sldId="269"/>
        </pc:sldMkLst>
        <pc:spChg chg="mod">
          <ac:chgData name="Jenny Wass" userId="6b11a5f9-f62c-40e5-988f-7d1387f1714e" providerId="ADAL" clId="{9D53A892-A825-4C48-9252-B416F767A517}" dt="2023-11-29T14:54:41.290" v="54" actId="27636"/>
          <ac:spMkLst>
            <pc:docMk/>
            <pc:sldMk cId="559291281" sldId="269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4:46.568" v="55" actId="1076"/>
          <ac:picMkLst>
            <pc:docMk/>
            <pc:sldMk cId="559291281" sldId="269"/>
            <ac:picMk id="7" creationId="{0BEDDF23-AA9A-C6EA-2D25-7E8BF0205641}"/>
          </ac:picMkLst>
        </pc:picChg>
      </pc:sldChg>
      <pc:sldChg chg="modSp mod">
        <pc:chgData name="Jenny Wass" userId="6b11a5f9-f62c-40e5-988f-7d1387f1714e" providerId="ADAL" clId="{9D53A892-A825-4C48-9252-B416F767A517}" dt="2023-11-29T14:54:52.724" v="56" actId="20577"/>
        <pc:sldMkLst>
          <pc:docMk/>
          <pc:sldMk cId="34844005" sldId="272"/>
        </pc:sldMkLst>
        <pc:spChg chg="mod">
          <ac:chgData name="Jenny Wass" userId="6b11a5f9-f62c-40e5-988f-7d1387f1714e" providerId="ADAL" clId="{9D53A892-A825-4C48-9252-B416F767A517}" dt="2023-11-29T14:54:52.724" v="56" actId="20577"/>
          <ac:spMkLst>
            <pc:docMk/>
            <pc:sldMk cId="34844005" sldId="272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55:14.004" v="57" actId="1036"/>
        <pc:sldMkLst>
          <pc:docMk/>
          <pc:sldMk cId="3576713551" sldId="273"/>
        </pc:sldMkLst>
        <pc:picChg chg="mod">
          <ac:chgData name="Jenny Wass" userId="6b11a5f9-f62c-40e5-988f-7d1387f1714e" providerId="ADAL" clId="{9D53A892-A825-4C48-9252-B416F767A517}" dt="2023-11-29T14:55:14.004" v="57" actId="1036"/>
          <ac:picMkLst>
            <pc:docMk/>
            <pc:sldMk cId="3576713551" sldId="273"/>
            <ac:picMk id="8" creationId="{F2119591-FA86-2A58-7E09-1482B2999D5B}"/>
          </ac:picMkLst>
        </pc:picChg>
      </pc:sldChg>
      <pc:sldChg chg="modSp mod">
        <pc:chgData name="Jenny Wass" userId="6b11a5f9-f62c-40e5-988f-7d1387f1714e" providerId="ADAL" clId="{9D53A892-A825-4C48-9252-B416F767A517}" dt="2023-11-29T14:53:16.420" v="37" actId="27636"/>
        <pc:sldMkLst>
          <pc:docMk/>
          <pc:sldMk cId="729776141" sldId="274"/>
        </pc:sldMkLst>
        <pc:spChg chg="mod">
          <ac:chgData name="Jenny Wass" userId="6b11a5f9-f62c-40e5-988f-7d1387f1714e" providerId="ADAL" clId="{9D53A892-A825-4C48-9252-B416F767A517}" dt="2023-11-29T14:53:16.420" v="37" actId="27636"/>
          <ac:spMkLst>
            <pc:docMk/>
            <pc:sldMk cId="729776141" sldId="274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48:58.635" v="0" actId="6549"/>
        <pc:sldMkLst>
          <pc:docMk/>
          <pc:sldMk cId="2233208679" sldId="276"/>
        </pc:sldMkLst>
        <pc:spChg chg="mod">
          <ac:chgData name="Jenny Wass" userId="6b11a5f9-f62c-40e5-988f-7d1387f1714e" providerId="ADAL" clId="{9D53A892-A825-4C48-9252-B416F767A517}" dt="2023-11-29T14:48:58.635" v="0" actId="6549"/>
          <ac:spMkLst>
            <pc:docMk/>
            <pc:sldMk cId="2233208679" sldId="276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53:55.576" v="44" actId="27636"/>
        <pc:sldMkLst>
          <pc:docMk/>
          <pc:sldMk cId="916319652" sldId="283"/>
        </pc:sldMkLst>
        <pc:spChg chg="mod">
          <ac:chgData name="Jenny Wass" userId="6b11a5f9-f62c-40e5-988f-7d1387f1714e" providerId="ADAL" clId="{9D53A892-A825-4C48-9252-B416F767A517}" dt="2023-11-29T14:53:55.576" v="44" actId="27636"/>
          <ac:spMkLst>
            <pc:docMk/>
            <pc:sldMk cId="916319652" sldId="283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9D53A892-A825-4C48-9252-B416F767A517}" dt="2023-11-29T14:54:32.240" v="50" actId="6549"/>
        <pc:sldMkLst>
          <pc:docMk/>
          <pc:sldMk cId="389955784" sldId="285"/>
        </pc:sldMkLst>
        <pc:spChg chg="mod">
          <ac:chgData name="Jenny Wass" userId="6b11a5f9-f62c-40e5-988f-7d1387f1714e" providerId="ADAL" clId="{9D53A892-A825-4C48-9252-B416F767A517}" dt="2023-11-29T14:54:32.240" v="50" actId="6549"/>
          <ac:spMkLst>
            <pc:docMk/>
            <pc:sldMk cId="389955784" sldId="285"/>
            <ac:spMk id="4" creationId="{00000000-0000-0000-0000-000000000000}"/>
          </ac:spMkLst>
        </pc:spChg>
      </pc:sldChg>
      <pc:sldChg chg="addSp modSp mod">
        <pc:chgData name="Jenny Wass" userId="6b11a5f9-f62c-40e5-988f-7d1387f1714e" providerId="ADAL" clId="{9D53A892-A825-4C48-9252-B416F767A517}" dt="2023-11-29T14:55:52.601" v="63" actId="1076"/>
        <pc:sldMkLst>
          <pc:docMk/>
          <pc:sldMk cId="1458526990" sldId="288"/>
        </pc:sldMkLst>
        <pc:spChg chg="mod">
          <ac:chgData name="Jenny Wass" userId="6b11a5f9-f62c-40e5-988f-7d1387f1714e" providerId="ADAL" clId="{9D53A892-A825-4C48-9252-B416F767A517}" dt="2023-11-29T14:55:31.081" v="58" actId="1076"/>
          <ac:spMkLst>
            <pc:docMk/>
            <pc:sldMk cId="1458526990" sldId="288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5:40.839" v="61" actId="1076"/>
          <ac:picMkLst>
            <pc:docMk/>
            <pc:sldMk cId="1458526990" sldId="288"/>
            <ac:picMk id="5" creationId="{0528F804-E2D4-5491-1594-BF069CB9C1F6}"/>
          </ac:picMkLst>
        </pc:picChg>
        <pc:picChg chg="add mod">
          <ac:chgData name="Jenny Wass" userId="6b11a5f9-f62c-40e5-988f-7d1387f1714e" providerId="ADAL" clId="{9D53A892-A825-4C48-9252-B416F767A517}" dt="2023-11-29T14:55:52.601" v="63" actId="1076"/>
          <ac:picMkLst>
            <pc:docMk/>
            <pc:sldMk cId="1458526990" sldId="288"/>
            <ac:picMk id="8" creationId="{A2DB85C8-F69A-2536-D90E-095D1A5610CD}"/>
          </ac:picMkLst>
        </pc:picChg>
      </pc:sldChg>
      <pc:sldChg chg="addSp modSp mod">
        <pc:chgData name="Jenny Wass" userId="6b11a5f9-f62c-40e5-988f-7d1387f1714e" providerId="ADAL" clId="{9D53A892-A825-4C48-9252-B416F767A517}" dt="2023-11-29T14:56:42.017" v="68" actId="1076"/>
        <pc:sldMkLst>
          <pc:docMk/>
          <pc:sldMk cId="3052912618" sldId="290"/>
        </pc:sldMkLst>
        <pc:picChg chg="add mod">
          <ac:chgData name="Jenny Wass" userId="6b11a5f9-f62c-40e5-988f-7d1387f1714e" providerId="ADAL" clId="{9D53A892-A825-4C48-9252-B416F767A517}" dt="2023-11-29T14:56:03.157" v="65" actId="1076"/>
          <ac:picMkLst>
            <pc:docMk/>
            <pc:sldMk cId="3052912618" sldId="290"/>
            <ac:picMk id="5" creationId="{E0AAD635-C96D-3E67-8560-FD4D2B1967EE}"/>
          </ac:picMkLst>
        </pc:picChg>
        <pc:picChg chg="add mod">
          <ac:chgData name="Jenny Wass" userId="6b11a5f9-f62c-40e5-988f-7d1387f1714e" providerId="ADAL" clId="{9D53A892-A825-4C48-9252-B416F767A517}" dt="2023-11-29T14:56:42.017" v="68" actId="1076"/>
          <ac:picMkLst>
            <pc:docMk/>
            <pc:sldMk cId="3052912618" sldId="290"/>
            <ac:picMk id="8" creationId="{6256BE75-A6FE-42C5-A52E-F9056E5C13CF}"/>
          </ac:picMkLst>
        </pc:picChg>
      </pc:sldChg>
      <pc:sldChg chg="addSp modSp mod">
        <pc:chgData name="Jenny Wass" userId="6b11a5f9-f62c-40e5-988f-7d1387f1714e" providerId="ADAL" clId="{9D53A892-A825-4C48-9252-B416F767A517}" dt="2023-11-29T14:53:34.875" v="41" actId="1076"/>
        <pc:sldMkLst>
          <pc:docMk/>
          <pc:sldMk cId="823676977" sldId="292"/>
        </pc:sldMkLst>
        <pc:spChg chg="mod">
          <ac:chgData name="Jenny Wass" userId="6b11a5f9-f62c-40e5-988f-7d1387f1714e" providerId="ADAL" clId="{9D53A892-A825-4C48-9252-B416F767A517}" dt="2023-11-29T14:50:13.912" v="21" actId="27636"/>
          <ac:spMkLst>
            <pc:docMk/>
            <pc:sldMk cId="823676977" sldId="292"/>
            <ac:spMk id="4" creationId="{00000000-0000-0000-0000-000000000000}"/>
          </ac:spMkLst>
        </pc:spChg>
        <pc:picChg chg="add mod">
          <ac:chgData name="Jenny Wass" userId="6b11a5f9-f62c-40e5-988f-7d1387f1714e" providerId="ADAL" clId="{9D53A892-A825-4C48-9252-B416F767A517}" dt="2023-11-29T14:53:34.875" v="41" actId="1076"/>
          <ac:picMkLst>
            <pc:docMk/>
            <pc:sldMk cId="823676977" sldId="292"/>
            <ac:picMk id="5" creationId="{FDAE095D-C0A3-C9DC-B16D-359670F6F1AB}"/>
          </ac:picMkLst>
        </pc:picChg>
      </pc:sldChg>
      <pc:sldChg chg="new del">
        <pc:chgData name="Jenny Wass" userId="6b11a5f9-f62c-40e5-988f-7d1387f1714e" providerId="ADAL" clId="{9D53A892-A825-4C48-9252-B416F767A517}" dt="2023-11-29T14:49:19.521" v="2" actId="680"/>
        <pc:sldMkLst>
          <pc:docMk/>
          <pc:sldMk cId="3724093978" sldId="294"/>
        </pc:sldMkLst>
      </pc:sldChg>
    </pc:docChg>
  </pc:docChgLst>
  <pc:docChgLst>
    <pc:chgData name="Jenny Wass" userId="6b11a5f9-f62c-40e5-988f-7d1387f1714e" providerId="ADAL" clId="{42D22450-688B-499E-8AA1-C8C16F0A9293}"/>
    <pc:docChg chg="undo custSel modSld modMainMaster">
      <pc:chgData name="Jenny Wass" userId="6b11a5f9-f62c-40e5-988f-7d1387f1714e" providerId="ADAL" clId="{42D22450-688B-499E-8AA1-C8C16F0A9293}" dt="2023-11-08T20:38:03.002" v="1121" actId="13926"/>
      <pc:docMkLst>
        <pc:docMk/>
      </pc:docMkLst>
      <pc:sldChg chg="addSp delSp modSp mod">
        <pc:chgData name="Jenny Wass" userId="6b11a5f9-f62c-40e5-988f-7d1387f1714e" providerId="ADAL" clId="{42D22450-688B-499E-8AA1-C8C16F0A9293}" dt="2023-11-08T20:31:23.878" v="1043" actId="1076"/>
        <pc:sldMkLst>
          <pc:docMk/>
          <pc:sldMk cId="160157599" sldId="257"/>
        </pc:sldMkLst>
        <pc:spChg chg="mod">
          <ac:chgData name="Jenny Wass" userId="6b11a5f9-f62c-40e5-988f-7d1387f1714e" providerId="ADAL" clId="{42D22450-688B-499E-8AA1-C8C16F0A9293}" dt="2023-11-08T20:31:17.850" v="1042" actId="1076"/>
          <ac:spMkLst>
            <pc:docMk/>
            <pc:sldMk cId="160157599" sldId="257"/>
            <ac:spMk id="4" creationId="{00000000-0000-0000-0000-000000000000}"/>
          </ac:spMkLst>
        </pc:spChg>
        <pc:spChg chg="add del">
          <ac:chgData name="Jenny Wass" userId="6b11a5f9-f62c-40e5-988f-7d1387f1714e" providerId="ADAL" clId="{42D22450-688B-499E-8AA1-C8C16F0A9293}" dt="2023-11-08T20:30:01.694" v="900"/>
          <ac:spMkLst>
            <pc:docMk/>
            <pc:sldMk cId="160157599" sldId="257"/>
            <ac:spMk id="5" creationId="{E6B6F83D-6B13-6834-DCD7-002D06EF2EE1}"/>
          </ac:spMkLst>
        </pc:spChg>
        <pc:picChg chg="add mod">
          <ac:chgData name="Jenny Wass" userId="6b11a5f9-f62c-40e5-988f-7d1387f1714e" providerId="ADAL" clId="{42D22450-688B-499E-8AA1-C8C16F0A9293}" dt="2023-11-08T20:31:23.878" v="1043" actId="1076"/>
          <ac:picMkLst>
            <pc:docMk/>
            <pc:sldMk cId="160157599" sldId="257"/>
            <ac:picMk id="9" creationId="{B1C42149-FB51-9A9B-88A7-019EE644AE51}"/>
          </ac:picMkLst>
        </pc:picChg>
      </pc:sldChg>
      <pc:sldChg chg="addSp delSp modSp mod">
        <pc:chgData name="Jenny Wass" userId="6b11a5f9-f62c-40e5-988f-7d1387f1714e" providerId="ADAL" clId="{42D22450-688B-499E-8AA1-C8C16F0A9293}" dt="2023-11-08T20:34:57.121" v="1080" actId="1076"/>
        <pc:sldMkLst>
          <pc:docMk/>
          <pc:sldMk cId="3657424882" sldId="258"/>
        </pc:sldMkLst>
        <pc:spChg chg="mod">
          <ac:chgData name="Jenny Wass" userId="6b11a5f9-f62c-40e5-988f-7d1387f1714e" providerId="ADAL" clId="{42D22450-688B-499E-8AA1-C8C16F0A9293}" dt="2023-11-08T20:34:42.636" v="1077" actId="27636"/>
          <ac:spMkLst>
            <pc:docMk/>
            <pc:sldMk cId="3657424882" sldId="258"/>
            <ac:spMk id="4" creationId="{00000000-0000-0000-0000-000000000000}"/>
          </ac:spMkLst>
        </pc:spChg>
        <pc:picChg chg="add del mod">
          <ac:chgData name="Jenny Wass" userId="6b11a5f9-f62c-40e5-988f-7d1387f1714e" providerId="ADAL" clId="{42D22450-688B-499E-8AA1-C8C16F0A9293}" dt="2023-11-08T20:34:18.827" v="1070" actId="931"/>
          <ac:picMkLst>
            <pc:docMk/>
            <pc:sldMk cId="3657424882" sldId="258"/>
            <ac:picMk id="8" creationId="{07D1D74B-5AE5-68D4-A7FD-BA5725B9FCCF}"/>
          </ac:picMkLst>
        </pc:picChg>
        <pc:picChg chg="add mod">
          <ac:chgData name="Jenny Wass" userId="6b11a5f9-f62c-40e5-988f-7d1387f1714e" providerId="ADAL" clId="{42D22450-688B-499E-8AA1-C8C16F0A9293}" dt="2023-11-08T20:34:57.121" v="1080" actId="1076"/>
          <ac:picMkLst>
            <pc:docMk/>
            <pc:sldMk cId="3657424882" sldId="258"/>
            <ac:picMk id="10" creationId="{4F859C74-8080-293A-E05E-725EDFE0FAA9}"/>
          </ac:picMkLst>
        </pc:picChg>
      </pc:sldChg>
      <pc:sldChg chg="addSp modSp mod">
        <pc:chgData name="Jenny Wass" userId="6b11a5f9-f62c-40e5-988f-7d1387f1714e" providerId="ADAL" clId="{42D22450-688B-499E-8AA1-C8C16F0A9293}" dt="2023-11-08T20:36:50.423" v="1104" actId="1076"/>
        <pc:sldMkLst>
          <pc:docMk/>
          <pc:sldMk cId="1288725289" sldId="260"/>
        </pc:sldMkLst>
        <pc:spChg chg="mod">
          <ac:chgData name="Jenny Wass" userId="6b11a5f9-f62c-40e5-988f-7d1387f1714e" providerId="ADAL" clId="{42D22450-688B-499E-8AA1-C8C16F0A9293}" dt="2023-11-08T20:36:30.500" v="1099"/>
          <ac:spMkLst>
            <pc:docMk/>
            <pc:sldMk cId="1288725289" sldId="260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36:50.423" v="1104" actId="1076"/>
          <ac:picMkLst>
            <pc:docMk/>
            <pc:sldMk cId="1288725289" sldId="260"/>
            <ac:picMk id="8" creationId="{23DC5089-9E33-33F9-6DDD-AEC4A2AE015A}"/>
          </ac:picMkLst>
        </pc:picChg>
      </pc:sldChg>
      <pc:sldChg chg="addSp modSp mod chgLayout">
        <pc:chgData name="Jenny Wass" userId="6b11a5f9-f62c-40e5-988f-7d1387f1714e" providerId="ADAL" clId="{42D22450-688B-499E-8AA1-C8C16F0A9293}" dt="2023-11-08T20:09:18.355" v="349" actId="1076"/>
        <pc:sldMkLst>
          <pc:docMk/>
          <pc:sldMk cId="3576713551" sldId="273"/>
        </pc:sldMkLst>
        <pc:spChg chg="mod ord">
          <ac:chgData name="Jenny Wass" userId="6b11a5f9-f62c-40e5-988f-7d1387f1714e" providerId="ADAL" clId="{42D22450-688B-499E-8AA1-C8C16F0A9293}" dt="2023-11-08T19:51:43.435" v="1" actId="700"/>
          <ac:spMkLst>
            <pc:docMk/>
            <pc:sldMk cId="3576713551" sldId="273"/>
            <ac:spMk id="2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19:54:31.436" v="13" actId="20577"/>
          <ac:spMkLst>
            <pc:docMk/>
            <pc:sldMk cId="3576713551" sldId="273"/>
            <ac:spMk id="3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20:09:14.367" v="348" actId="20577"/>
          <ac:spMkLst>
            <pc:docMk/>
            <pc:sldMk cId="3576713551" sldId="273"/>
            <ac:spMk id="4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19:51:43.435" v="1" actId="700"/>
          <ac:spMkLst>
            <pc:docMk/>
            <pc:sldMk cId="3576713551" sldId="273"/>
            <ac:spMk id="6" creationId="{00000000-0000-0000-0000-000000000000}"/>
          </ac:spMkLst>
        </pc:spChg>
        <pc:spChg chg="mod ord">
          <ac:chgData name="Jenny Wass" userId="6b11a5f9-f62c-40e5-988f-7d1387f1714e" providerId="ADAL" clId="{42D22450-688B-499E-8AA1-C8C16F0A9293}" dt="2023-11-08T19:51:43.435" v="1" actId="700"/>
          <ac:spMkLst>
            <pc:docMk/>
            <pc:sldMk cId="3576713551" sldId="273"/>
            <ac:spMk id="13" creationId="{00000000-0000-0000-0000-000000000000}"/>
          </ac:spMkLst>
        </pc:spChg>
        <pc:graphicFrameChg chg="mod ord modGraphic">
          <ac:chgData name="Jenny Wass" userId="6b11a5f9-f62c-40e5-988f-7d1387f1714e" providerId="ADAL" clId="{42D22450-688B-499E-8AA1-C8C16F0A9293}" dt="2023-11-08T19:51:43.435" v="1" actId="700"/>
          <ac:graphicFrameMkLst>
            <pc:docMk/>
            <pc:sldMk cId="3576713551" sldId="273"/>
            <ac:graphicFrameMk id="7" creationId="{00000000-0000-0000-0000-000000000000}"/>
          </ac:graphicFrameMkLst>
        </pc:graphicFrameChg>
        <pc:picChg chg="add mod modCrop">
          <ac:chgData name="Jenny Wass" userId="6b11a5f9-f62c-40e5-988f-7d1387f1714e" providerId="ADAL" clId="{42D22450-688B-499E-8AA1-C8C16F0A9293}" dt="2023-11-08T20:09:18.355" v="349" actId="1076"/>
          <ac:picMkLst>
            <pc:docMk/>
            <pc:sldMk cId="3576713551" sldId="273"/>
            <ac:picMk id="8" creationId="{F2119591-FA86-2A58-7E09-1482B2999D5B}"/>
          </ac:picMkLst>
        </pc:picChg>
      </pc:sldChg>
      <pc:sldChg chg="addSp modSp mod">
        <pc:chgData name="Jenny Wass" userId="6b11a5f9-f62c-40e5-988f-7d1387f1714e" providerId="ADAL" clId="{42D22450-688B-499E-8AA1-C8C16F0A9293}" dt="2023-11-08T20:13:00.847" v="452" actId="20577"/>
        <pc:sldMkLst>
          <pc:docMk/>
          <pc:sldMk cId="1681172736" sldId="275"/>
        </pc:sldMkLst>
        <pc:spChg chg="mod">
          <ac:chgData name="Jenny Wass" userId="6b11a5f9-f62c-40e5-988f-7d1387f1714e" providerId="ADAL" clId="{42D22450-688B-499E-8AA1-C8C16F0A9293}" dt="2023-11-08T20:13:00.847" v="452" actId="20577"/>
          <ac:spMkLst>
            <pc:docMk/>
            <pc:sldMk cId="1681172736" sldId="275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11:37.447" v="433" actId="1076"/>
          <ac:picMkLst>
            <pc:docMk/>
            <pc:sldMk cId="1681172736" sldId="275"/>
            <ac:picMk id="5" creationId="{82451083-23A3-8806-CC65-51B2CBEA71C4}"/>
          </ac:picMkLst>
        </pc:picChg>
        <pc:picChg chg="add mod">
          <ac:chgData name="Jenny Wass" userId="6b11a5f9-f62c-40e5-988f-7d1387f1714e" providerId="ADAL" clId="{42D22450-688B-499E-8AA1-C8C16F0A9293}" dt="2023-11-08T20:12:01.896" v="435" actId="1076"/>
          <ac:picMkLst>
            <pc:docMk/>
            <pc:sldMk cId="1681172736" sldId="275"/>
            <ac:picMk id="9" creationId="{AB0A8462-0271-6F5D-0615-6D3255EB23DD}"/>
          </ac:picMkLst>
        </pc:picChg>
      </pc:sldChg>
      <pc:sldChg chg="modSp mod">
        <pc:chgData name="Jenny Wass" userId="6b11a5f9-f62c-40e5-988f-7d1387f1714e" providerId="ADAL" clId="{42D22450-688B-499E-8AA1-C8C16F0A9293}" dt="2023-11-08T20:38:03.002" v="1121" actId="13926"/>
        <pc:sldMkLst>
          <pc:docMk/>
          <pc:sldMk cId="2233208679" sldId="276"/>
        </pc:sldMkLst>
        <pc:spChg chg="mod">
          <ac:chgData name="Jenny Wass" userId="6b11a5f9-f62c-40e5-988f-7d1387f1714e" providerId="ADAL" clId="{42D22450-688B-499E-8AA1-C8C16F0A9293}" dt="2023-11-08T20:38:03.002" v="1121" actId="13926"/>
          <ac:spMkLst>
            <pc:docMk/>
            <pc:sldMk cId="2233208679" sldId="276"/>
            <ac:spMk id="4" creationId="{00000000-0000-0000-0000-000000000000}"/>
          </ac:spMkLst>
        </pc:spChg>
      </pc:sldChg>
      <pc:sldChg chg="addSp modSp mod">
        <pc:chgData name="Jenny Wass" userId="6b11a5f9-f62c-40e5-988f-7d1387f1714e" providerId="ADAL" clId="{42D22450-688B-499E-8AA1-C8C16F0A9293}" dt="2023-11-08T20:21:55.703" v="674" actId="2711"/>
        <pc:sldMkLst>
          <pc:docMk/>
          <pc:sldMk cId="25934241" sldId="278"/>
        </pc:sldMkLst>
        <pc:spChg chg="mod">
          <ac:chgData name="Jenny Wass" userId="6b11a5f9-f62c-40e5-988f-7d1387f1714e" providerId="ADAL" clId="{42D22450-688B-499E-8AA1-C8C16F0A9293}" dt="2023-11-08T20:21:55.703" v="674" actId="2711"/>
          <ac:spMkLst>
            <pc:docMk/>
            <pc:sldMk cId="25934241" sldId="278"/>
            <ac:spMk id="4" creationId="{00000000-0000-0000-0000-000000000000}"/>
          </ac:spMkLst>
        </pc:spChg>
        <pc:spChg chg="mod">
          <ac:chgData name="Jenny Wass" userId="6b11a5f9-f62c-40e5-988f-7d1387f1714e" providerId="ADAL" clId="{42D22450-688B-499E-8AA1-C8C16F0A9293}" dt="2023-11-08T20:15:22.967" v="607" actId="20577"/>
          <ac:spMkLst>
            <pc:docMk/>
            <pc:sldMk cId="25934241" sldId="278"/>
            <ac:spMk id="5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18:28.808" v="619" actId="1076"/>
          <ac:picMkLst>
            <pc:docMk/>
            <pc:sldMk cId="25934241" sldId="278"/>
            <ac:picMk id="8" creationId="{BAEFF29F-F131-ED4B-6A35-6E3F824C927C}"/>
          </ac:picMkLst>
        </pc:picChg>
      </pc:sldChg>
      <pc:sldChg chg="addSp modSp mod">
        <pc:chgData name="Jenny Wass" userId="6b11a5f9-f62c-40e5-988f-7d1387f1714e" providerId="ADAL" clId="{42D22450-688B-499E-8AA1-C8C16F0A9293}" dt="2023-11-08T20:26:08.502" v="886" actId="27636"/>
        <pc:sldMkLst>
          <pc:docMk/>
          <pc:sldMk cId="294954744" sldId="287"/>
        </pc:sldMkLst>
        <pc:spChg chg="mod">
          <ac:chgData name="Jenny Wass" userId="6b11a5f9-f62c-40e5-988f-7d1387f1714e" providerId="ADAL" clId="{42D22450-688B-499E-8AA1-C8C16F0A9293}" dt="2023-11-08T20:26:08.502" v="886" actId="27636"/>
          <ac:spMkLst>
            <pc:docMk/>
            <pc:sldMk cId="294954744" sldId="287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24:30.016" v="858"/>
          <ac:picMkLst>
            <pc:docMk/>
            <pc:sldMk cId="294954744" sldId="287"/>
            <ac:picMk id="5" creationId="{DAB67D9E-E301-F400-F56F-72FD2302C289}"/>
          </ac:picMkLst>
        </pc:picChg>
        <pc:picChg chg="add mod">
          <ac:chgData name="Jenny Wass" userId="6b11a5f9-f62c-40e5-988f-7d1387f1714e" providerId="ADAL" clId="{42D22450-688B-499E-8AA1-C8C16F0A9293}" dt="2023-11-08T20:24:46.820" v="859"/>
          <ac:picMkLst>
            <pc:docMk/>
            <pc:sldMk cId="294954744" sldId="287"/>
            <ac:picMk id="8" creationId="{AEEB1E62-30BC-41AB-EA52-675497F12505}"/>
          </ac:picMkLst>
        </pc:picChg>
      </pc:sldChg>
      <pc:sldChg chg="modSp mod">
        <pc:chgData name="Jenny Wass" userId="6b11a5f9-f62c-40e5-988f-7d1387f1714e" providerId="ADAL" clId="{42D22450-688B-499E-8AA1-C8C16F0A9293}" dt="2023-11-08T20:26:54.990" v="897"/>
        <pc:sldMkLst>
          <pc:docMk/>
          <pc:sldMk cId="1458526990" sldId="288"/>
        </pc:sldMkLst>
        <pc:spChg chg="mod">
          <ac:chgData name="Jenny Wass" userId="6b11a5f9-f62c-40e5-988f-7d1387f1714e" providerId="ADAL" clId="{42D22450-688B-499E-8AA1-C8C16F0A9293}" dt="2023-11-08T20:26:54.990" v="897"/>
          <ac:spMkLst>
            <pc:docMk/>
            <pc:sldMk cId="1458526990" sldId="288"/>
            <ac:spMk id="4" creationId="{00000000-0000-0000-0000-000000000000}"/>
          </ac:spMkLst>
        </pc:spChg>
      </pc:sldChg>
      <pc:sldChg chg="addSp modSp mod">
        <pc:chgData name="Jenny Wass" userId="6b11a5f9-f62c-40e5-988f-7d1387f1714e" providerId="ADAL" clId="{42D22450-688B-499E-8AA1-C8C16F0A9293}" dt="2023-11-08T20:14:51.310" v="589" actId="1076"/>
        <pc:sldMkLst>
          <pc:docMk/>
          <pc:sldMk cId="3700122377" sldId="289"/>
        </pc:sldMkLst>
        <pc:spChg chg="mod">
          <ac:chgData name="Jenny Wass" userId="6b11a5f9-f62c-40e5-988f-7d1387f1714e" providerId="ADAL" clId="{42D22450-688B-499E-8AA1-C8C16F0A9293}" dt="2023-11-08T20:14:46.268" v="587" actId="20577"/>
          <ac:spMkLst>
            <pc:docMk/>
            <pc:sldMk cId="3700122377" sldId="289"/>
            <ac:spMk id="4" creationId="{00000000-0000-0000-0000-000000000000}"/>
          </ac:spMkLst>
        </pc:spChg>
        <pc:picChg chg="add mod">
          <ac:chgData name="Jenny Wass" userId="6b11a5f9-f62c-40e5-988f-7d1387f1714e" providerId="ADAL" clId="{42D22450-688B-499E-8AA1-C8C16F0A9293}" dt="2023-11-08T20:14:48.734" v="588" actId="1076"/>
          <ac:picMkLst>
            <pc:docMk/>
            <pc:sldMk cId="3700122377" sldId="289"/>
            <ac:picMk id="5" creationId="{A7BCF8BC-0D9C-0C1D-A4A5-F75A5C8D1012}"/>
          </ac:picMkLst>
        </pc:picChg>
        <pc:picChg chg="add mod">
          <ac:chgData name="Jenny Wass" userId="6b11a5f9-f62c-40e5-988f-7d1387f1714e" providerId="ADAL" clId="{42D22450-688B-499E-8AA1-C8C16F0A9293}" dt="2023-11-08T20:14:51.310" v="589" actId="1076"/>
          <ac:picMkLst>
            <pc:docMk/>
            <pc:sldMk cId="3700122377" sldId="289"/>
            <ac:picMk id="8" creationId="{39BA6C73-669C-8451-2A0E-3B552BB508BD}"/>
          </ac:picMkLst>
        </pc:picChg>
      </pc:sldChg>
      <pc:sldChg chg="modSp mod">
        <pc:chgData name="Jenny Wass" userId="6b11a5f9-f62c-40e5-988f-7d1387f1714e" providerId="ADAL" clId="{42D22450-688B-499E-8AA1-C8C16F0A9293}" dt="2023-11-08T20:32:45.888" v="1063" actId="1076"/>
        <pc:sldMkLst>
          <pc:docMk/>
          <pc:sldMk cId="3052912618" sldId="290"/>
        </pc:sldMkLst>
        <pc:spChg chg="mod">
          <ac:chgData name="Jenny Wass" userId="6b11a5f9-f62c-40e5-988f-7d1387f1714e" providerId="ADAL" clId="{42D22450-688B-499E-8AA1-C8C16F0A9293}" dt="2023-11-08T20:32:45.888" v="1063" actId="1076"/>
          <ac:spMkLst>
            <pc:docMk/>
            <pc:sldMk cId="3052912618" sldId="290"/>
            <ac:spMk id="4" creationId="{00000000-0000-0000-0000-000000000000}"/>
          </ac:spMkLst>
        </pc:spChg>
      </pc:sldChg>
      <pc:sldChg chg="modSp mod">
        <pc:chgData name="Jenny Wass" userId="6b11a5f9-f62c-40e5-988f-7d1387f1714e" providerId="ADAL" clId="{42D22450-688B-499E-8AA1-C8C16F0A9293}" dt="2023-11-08T20:01:31.833" v="223" actId="20577"/>
        <pc:sldMkLst>
          <pc:docMk/>
          <pc:sldMk cId="4060059392" sldId="293"/>
        </pc:sldMkLst>
        <pc:spChg chg="mod">
          <ac:chgData name="Jenny Wass" userId="6b11a5f9-f62c-40e5-988f-7d1387f1714e" providerId="ADAL" clId="{42D22450-688B-499E-8AA1-C8C16F0A9293}" dt="2023-11-08T20:01:31.833" v="223" actId="20577"/>
          <ac:spMkLst>
            <pc:docMk/>
            <pc:sldMk cId="4060059392" sldId="293"/>
            <ac:spMk id="2" creationId="{00000000-0000-0000-0000-000000000000}"/>
          </ac:spMkLst>
        </pc:spChg>
      </pc:sldChg>
      <pc:sldMasterChg chg="modSldLayout">
        <pc:chgData name="Jenny Wass" userId="6b11a5f9-f62c-40e5-988f-7d1387f1714e" providerId="ADAL" clId="{42D22450-688B-499E-8AA1-C8C16F0A9293}" dt="2023-11-08T20:03:32.999" v="225" actId="2711"/>
        <pc:sldMasterMkLst>
          <pc:docMk/>
          <pc:sldMasterMk cId="0" sldId="2147483684"/>
        </pc:sldMasterMkLst>
        <pc:sldLayoutChg chg="addSp delSp modSp mod">
          <pc:chgData name="Jenny Wass" userId="6b11a5f9-f62c-40e5-988f-7d1387f1714e" providerId="ADAL" clId="{42D22450-688B-499E-8AA1-C8C16F0A9293}" dt="2023-11-08T20:03:32.999" v="225" actId="2711"/>
          <pc:sldLayoutMkLst>
            <pc:docMk/>
            <pc:sldMasterMk cId="0" sldId="2147483684"/>
            <pc:sldLayoutMk cId="0" sldId="2147483685"/>
          </pc:sldLayoutMkLst>
          <pc:spChg chg="mod">
            <ac:chgData name="Jenny Wass" userId="6b11a5f9-f62c-40e5-988f-7d1387f1714e" providerId="ADAL" clId="{42D22450-688B-499E-8AA1-C8C16F0A9293}" dt="2023-11-08T20:03:32.999" v="225" actId="2711"/>
            <ac:spMkLst>
              <pc:docMk/>
              <pc:sldMasterMk cId="0" sldId="2147483684"/>
              <pc:sldLayoutMk cId="0" sldId="2147483685"/>
              <ac:spMk id="12" creationId="{00000000-0000-0000-0000-000000000000}"/>
            </ac:spMkLst>
          </pc:spChg>
          <pc:spChg chg="mod">
            <ac:chgData name="Jenny Wass" userId="6b11a5f9-f62c-40e5-988f-7d1387f1714e" providerId="ADAL" clId="{42D22450-688B-499E-8AA1-C8C16F0A9293}" dt="2023-11-08T20:03:19.140" v="224" actId="2711"/>
            <ac:spMkLst>
              <pc:docMk/>
              <pc:sldMasterMk cId="0" sldId="2147483684"/>
              <pc:sldLayoutMk cId="0" sldId="2147483685"/>
              <ac:spMk id="14" creationId="{00000000-0000-0000-0000-000000000000}"/>
            </ac:spMkLst>
          </pc:spChg>
          <pc:picChg chg="add mod">
            <ac:chgData name="Jenny Wass" userId="6b11a5f9-f62c-40e5-988f-7d1387f1714e" providerId="ADAL" clId="{42D22450-688B-499E-8AA1-C8C16F0A9293}" dt="2023-11-08T19:57:57.743" v="26" actId="14100"/>
            <ac:picMkLst>
              <pc:docMk/>
              <pc:sldMasterMk cId="0" sldId="2147483684"/>
              <pc:sldLayoutMk cId="0" sldId="2147483685"/>
              <ac:picMk id="2" creationId="{8F4171AA-A783-7E73-5BCE-0515C4A21492}"/>
            </ac:picMkLst>
          </pc:picChg>
          <pc:picChg chg="del">
            <ac:chgData name="Jenny Wass" userId="6b11a5f9-f62c-40e5-988f-7d1387f1714e" providerId="ADAL" clId="{42D22450-688B-499E-8AA1-C8C16F0A9293}" dt="2023-11-08T19:55:26.815" v="14" actId="478"/>
            <ac:picMkLst>
              <pc:docMk/>
              <pc:sldMasterMk cId="0" sldId="2147483684"/>
              <pc:sldLayoutMk cId="0" sldId="2147483685"/>
              <ac:picMk id="3073" creationId="{00000000-0000-0000-0000-000000000000}"/>
            </ac:picMkLst>
          </pc:picChg>
        </pc:sldLayoutChg>
      </pc:sldMasterChg>
    </pc:docChg>
  </pc:docChgLst>
  <pc:docChgLst>
    <pc:chgData name="Jenny Wass" userId="6b11a5f9-f62c-40e5-988f-7d1387f1714e" providerId="ADAL" clId="{39DF46B1-0D97-4139-970C-179F6B1D5DDD}"/>
    <pc:docChg chg="undo custSel modSld sldOrd">
      <pc:chgData name="Jenny Wass" userId="6b11a5f9-f62c-40e5-988f-7d1387f1714e" providerId="ADAL" clId="{39DF46B1-0D97-4139-970C-179F6B1D5DDD}" dt="2024-01-11T14:46:06.344" v="147" actId="2711"/>
      <pc:docMkLst>
        <pc:docMk/>
      </pc:docMkLst>
      <pc:sldChg chg="modSp mod ord">
        <pc:chgData name="Jenny Wass" userId="6b11a5f9-f62c-40e5-988f-7d1387f1714e" providerId="ADAL" clId="{39DF46B1-0D97-4139-970C-179F6B1D5DDD}" dt="2024-01-05T15:37:03.691" v="63" actId="20577"/>
        <pc:sldMkLst>
          <pc:docMk/>
          <pc:sldMk cId="1219837830" sldId="262"/>
        </pc:sldMkLst>
        <pc:spChg chg="mod">
          <ac:chgData name="Jenny Wass" userId="6b11a5f9-f62c-40e5-988f-7d1387f1714e" providerId="ADAL" clId="{39DF46B1-0D97-4139-970C-179F6B1D5DDD}" dt="2024-01-05T15:37:03.691" v="63" actId="20577"/>
          <ac:spMkLst>
            <pc:docMk/>
            <pc:sldMk cId="1219837830" sldId="262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05T15:35:28.465" v="23" actId="20577"/>
        <pc:sldMkLst>
          <pc:docMk/>
          <pc:sldMk cId="700804283" sldId="263"/>
        </pc:sldMkLst>
        <pc:spChg chg="mod">
          <ac:chgData name="Jenny Wass" userId="6b11a5f9-f62c-40e5-988f-7d1387f1714e" providerId="ADAL" clId="{39DF46B1-0D97-4139-970C-179F6B1D5DDD}" dt="2024-01-05T15:35:28.465" v="23" actId="20577"/>
          <ac:spMkLst>
            <pc:docMk/>
            <pc:sldMk cId="700804283" sldId="263"/>
            <ac:spMk id="2" creationId="{00000000-0000-0000-0000-000000000000}"/>
          </ac:spMkLst>
        </pc:spChg>
      </pc:sldChg>
      <pc:sldChg chg="modSp mod ord">
        <pc:chgData name="Jenny Wass" userId="6b11a5f9-f62c-40e5-988f-7d1387f1714e" providerId="ADAL" clId="{39DF46B1-0D97-4139-970C-179F6B1D5DDD}" dt="2024-01-05T15:36:24.785" v="45"/>
        <pc:sldMkLst>
          <pc:docMk/>
          <pc:sldMk cId="2476221372" sldId="264"/>
        </pc:sldMkLst>
        <pc:spChg chg="mod">
          <ac:chgData name="Jenny Wass" userId="6b11a5f9-f62c-40e5-988f-7d1387f1714e" providerId="ADAL" clId="{39DF46B1-0D97-4139-970C-179F6B1D5DDD}" dt="2024-01-05T15:35:53.080" v="39" actId="20577"/>
          <ac:spMkLst>
            <pc:docMk/>
            <pc:sldMk cId="2476221372" sldId="264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05T15:38:58.308" v="81" actId="20577"/>
        <pc:sldMkLst>
          <pc:docMk/>
          <pc:sldMk cId="1256643256" sldId="267"/>
        </pc:sldMkLst>
        <pc:spChg chg="mod">
          <ac:chgData name="Jenny Wass" userId="6b11a5f9-f62c-40e5-988f-7d1387f1714e" providerId="ADAL" clId="{39DF46B1-0D97-4139-970C-179F6B1D5DDD}" dt="2024-01-05T15:38:58.308" v="81" actId="20577"/>
          <ac:spMkLst>
            <pc:docMk/>
            <pc:sldMk cId="1256643256" sldId="267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11T14:46:06.344" v="147" actId="2711"/>
        <pc:sldMkLst>
          <pc:docMk/>
          <pc:sldMk cId="25934241" sldId="278"/>
        </pc:sldMkLst>
        <pc:spChg chg="mod">
          <ac:chgData name="Jenny Wass" userId="6b11a5f9-f62c-40e5-988f-7d1387f1714e" providerId="ADAL" clId="{39DF46B1-0D97-4139-970C-179F6B1D5DDD}" dt="2024-01-11T14:46:06.344" v="147" actId="2711"/>
          <ac:spMkLst>
            <pc:docMk/>
            <pc:sldMk cId="25934241" sldId="278"/>
            <ac:spMk id="5" creationId="{00000000-0000-0000-0000-000000000000}"/>
          </ac:spMkLst>
        </pc:spChg>
      </pc:sldChg>
      <pc:sldChg chg="modSp mod ord">
        <pc:chgData name="Jenny Wass" userId="6b11a5f9-f62c-40e5-988f-7d1387f1714e" providerId="ADAL" clId="{39DF46B1-0D97-4139-970C-179F6B1D5DDD}" dt="2024-01-05T15:34:25.806" v="3" actId="20577"/>
        <pc:sldMkLst>
          <pc:docMk/>
          <pc:sldMk cId="3499885547" sldId="279"/>
        </pc:sldMkLst>
        <pc:spChg chg="mod">
          <ac:chgData name="Jenny Wass" userId="6b11a5f9-f62c-40e5-988f-7d1387f1714e" providerId="ADAL" clId="{39DF46B1-0D97-4139-970C-179F6B1D5DDD}" dt="2024-01-05T15:34:25.806" v="3" actId="20577"/>
          <ac:spMkLst>
            <pc:docMk/>
            <pc:sldMk cId="3499885547" sldId="279"/>
            <ac:spMk id="2" creationId="{00000000-0000-0000-0000-000000000000}"/>
          </ac:spMkLst>
        </pc:spChg>
      </pc:sldChg>
      <pc:sldChg chg="modSp mod">
        <pc:chgData name="Jenny Wass" userId="6b11a5f9-f62c-40e5-988f-7d1387f1714e" providerId="ADAL" clId="{39DF46B1-0D97-4139-970C-179F6B1D5DDD}" dt="2024-01-05T15:37:08.229" v="65" actId="20577"/>
        <pc:sldMkLst>
          <pc:docMk/>
          <pc:sldMk cId="3988352752" sldId="280"/>
        </pc:sldMkLst>
        <pc:spChg chg="mod">
          <ac:chgData name="Jenny Wass" userId="6b11a5f9-f62c-40e5-988f-7d1387f1714e" providerId="ADAL" clId="{39DF46B1-0D97-4139-970C-179F6B1D5DDD}" dt="2024-01-05T15:37:08.229" v="65" actId="20577"/>
          <ac:spMkLst>
            <pc:docMk/>
            <pc:sldMk cId="3988352752" sldId="280"/>
            <ac:spMk id="2" creationId="{00000000-0000-0000-0000-000000000000}"/>
          </ac:spMkLst>
        </pc:spChg>
      </pc:sldChg>
      <pc:sldChg chg="modSp mod ord">
        <pc:chgData name="Jenny Wass" userId="6b11a5f9-f62c-40e5-988f-7d1387f1714e" providerId="ADAL" clId="{39DF46B1-0D97-4139-970C-179F6B1D5DDD}" dt="2024-01-05T15:39:06.976" v="95" actId="20577"/>
        <pc:sldMkLst>
          <pc:docMk/>
          <pc:sldMk cId="2605114013" sldId="281"/>
        </pc:sldMkLst>
        <pc:spChg chg="mod">
          <ac:chgData name="Jenny Wass" userId="6b11a5f9-f62c-40e5-988f-7d1387f1714e" providerId="ADAL" clId="{39DF46B1-0D97-4139-970C-179F6B1D5DDD}" dt="2024-01-05T15:39:06.976" v="95" actId="20577"/>
          <ac:spMkLst>
            <pc:docMk/>
            <pc:sldMk cId="2605114013" sldId="281"/>
            <ac:spMk id="2" creationId="{00000000-0000-0000-0000-000000000000}"/>
          </ac:spMkLst>
        </pc:spChg>
      </pc:sldChg>
      <pc:sldChg chg="addSp delSp modSp mod">
        <pc:chgData name="Jenny Wass" userId="6b11a5f9-f62c-40e5-988f-7d1387f1714e" providerId="ADAL" clId="{39DF46B1-0D97-4139-970C-179F6B1D5DDD}" dt="2024-01-11T14:43:06.519" v="146"/>
        <pc:sldMkLst>
          <pc:docMk/>
          <pc:sldMk cId="4060059392" sldId="293"/>
        </pc:sldMkLst>
        <pc:spChg chg="add del">
          <ac:chgData name="Jenny Wass" userId="6b11a5f9-f62c-40e5-988f-7d1387f1714e" providerId="ADAL" clId="{39DF46B1-0D97-4139-970C-179F6B1D5DDD}" dt="2024-01-11T14:41:22.435" v="100" actId="26606"/>
          <ac:spMkLst>
            <pc:docMk/>
            <pc:sldMk cId="4060059392" sldId="293"/>
            <ac:spMk id="2" creationId="{00000000-0000-0000-0000-000000000000}"/>
          </ac:spMkLst>
        </pc:spChg>
        <pc:spChg chg="add mod">
          <ac:chgData name="Jenny Wass" userId="6b11a5f9-f62c-40e5-988f-7d1387f1714e" providerId="ADAL" clId="{39DF46B1-0D97-4139-970C-179F6B1D5DDD}" dt="2024-01-11T14:42:36.395" v="141" actId="1076"/>
          <ac:spMkLst>
            <pc:docMk/>
            <pc:sldMk cId="4060059392" sldId="293"/>
            <ac:spMk id="4" creationId="{99B25DD8-5C98-78DF-E14F-8871446A4FBD}"/>
          </ac:spMkLst>
        </pc:spChg>
        <pc:graphicFrameChg chg="add del">
          <ac:chgData name="Jenny Wass" userId="6b11a5f9-f62c-40e5-988f-7d1387f1714e" providerId="ADAL" clId="{39DF46B1-0D97-4139-970C-179F6B1D5DDD}" dt="2024-01-11T14:41:22.426" v="99" actId="26606"/>
          <ac:graphicFrameMkLst>
            <pc:docMk/>
            <pc:sldMk cId="4060059392" sldId="293"/>
            <ac:graphicFrameMk id="5" creationId="{0376CCCF-30A9-0379-FC17-4D0475853441}"/>
          </ac:graphicFrameMkLst>
        </pc:graphicFrameChg>
        <pc:graphicFrameChg chg="add mod modGraphic">
          <ac:chgData name="Jenny Wass" userId="6b11a5f9-f62c-40e5-988f-7d1387f1714e" providerId="ADAL" clId="{39DF46B1-0D97-4139-970C-179F6B1D5DDD}" dt="2024-01-11T14:43:06.519" v="146"/>
          <ac:graphicFrameMkLst>
            <pc:docMk/>
            <pc:sldMk cId="4060059392" sldId="293"/>
            <ac:graphicFrameMk id="7" creationId="{75D14FE3-695E-7312-621D-E8A5EADF17E4}"/>
          </ac:graphicFrameMkLst>
        </pc:graphicFrameChg>
        <pc:picChg chg="add mod">
          <ac:chgData name="Jenny Wass" userId="6b11a5f9-f62c-40e5-988f-7d1387f1714e" providerId="ADAL" clId="{39DF46B1-0D97-4139-970C-179F6B1D5DDD}" dt="2024-01-11T14:41:33.277" v="103" actId="14100"/>
          <ac:picMkLst>
            <pc:docMk/>
            <pc:sldMk cId="4060059392" sldId="293"/>
            <ac:picMk id="3" creationId="{7627B6FB-1EB7-62C6-28A9-BEBF78E3D7BA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DE8A27-FF10-4A09-A330-183A22B5DED3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9A8AECF-76A9-4B58-8841-E2E25370648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To help develop children’s fluency in mathematics, we ask them to learn Key Instant Recall Facts (KIRFs) each half term.  We suggest </a:t>
          </a:r>
          <a:r>
            <a:rPr lang="en-GB"/>
            <a:t>children practise </a:t>
          </a:r>
          <a:r>
            <a:rPr lang="en-GB" dirty="0"/>
            <a:t>their KIRFs at least 3 times a week to build fluency and confidence. </a:t>
          </a:r>
          <a:endParaRPr lang="en-US" dirty="0"/>
        </a:p>
      </dgm:t>
    </dgm:pt>
    <dgm:pt modelId="{49A09586-446A-419D-9BD3-4CA7E0CC90D8}" type="parTrans" cxnId="{12C8E33A-D65A-4024-A874-CB670C9BC35E}">
      <dgm:prSet/>
      <dgm:spPr/>
      <dgm:t>
        <a:bodyPr/>
        <a:lstStyle/>
        <a:p>
          <a:endParaRPr lang="en-US"/>
        </a:p>
      </dgm:t>
    </dgm:pt>
    <dgm:pt modelId="{B16F90B0-8AEE-4BA4-8F23-ACCD56CA7B0F}" type="sibTrans" cxnId="{12C8E33A-D65A-4024-A874-CB670C9BC35E}">
      <dgm:prSet/>
      <dgm:spPr/>
      <dgm:t>
        <a:bodyPr/>
        <a:lstStyle/>
        <a:p>
          <a:endParaRPr lang="en-US"/>
        </a:p>
      </dgm:t>
    </dgm:pt>
    <dgm:pt modelId="{3CC0CF17-19DA-4E15-8736-8C8B8B9A272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lists of KIRFs align with the National Curriculum for Maths.  They are intended to be aspirational and encourage children to be confident mathematicians. </a:t>
          </a:r>
          <a:endParaRPr lang="en-US"/>
        </a:p>
      </dgm:t>
    </dgm:pt>
    <dgm:pt modelId="{92DAAB72-FF44-4167-8939-EAF09890CD12}" type="parTrans" cxnId="{472C9B55-94C9-45AF-AC0D-807C4567BF22}">
      <dgm:prSet/>
      <dgm:spPr/>
      <dgm:t>
        <a:bodyPr/>
        <a:lstStyle/>
        <a:p>
          <a:endParaRPr lang="en-US"/>
        </a:p>
      </dgm:t>
    </dgm:pt>
    <dgm:pt modelId="{5D4B3057-186A-4A53-A21C-A47647885830}" type="sibTrans" cxnId="{472C9B55-94C9-45AF-AC0D-807C4567BF22}">
      <dgm:prSet/>
      <dgm:spPr/>
      <dgm:t>
        <a:bodyPr/>
        <a:lstStyle/>
        <a:p>
          <a:endParaRPr lang="en-US"/>
        </a:p>
      </dgm:t>
    </dgm:pt>
    <dgm:pt modelId="{BCF358A5-DC6F-464B-AED6-7E2FEF395DD5}" type="pres">
      <dgm:prSet presAssocID="{AADE8A27-FF10-4A09-A330-183A22B5DED3}" presName="root" presStyleCnt="0">
        <dgm:presLayoutVars>
          <dgm:dir/>
          <dgm:resizeHandles val="exact"/>
        </dgm:presLayoutVars>
      </dgm:prSet>
      <dgm:spPr/>
    </dgm:pt>
    <dgm:pt modelId="{89F5355F-6695-42A0-A98A-F75E3112485E}" type="pres">
      <dgm:prSet presAssocID="{59A8AECF-76A9-4B58-8841-E2E253706484}" presName="compNode" presStyleCnt="0"/>
      <dgm:spPr/>
    </dgm:pt>
    <dgm:pt modelId="{49E36379-A451-4540-9588-F5CC0244B60C}" type="pres">
      <dgm:prSet presAssocID="{59A8AECF-76A9-4B58-8841-E2E25370648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DFD3E9C6-B4F7-4E4E-BAF5-B00A3DE82D68}" type="pres">
      <dgm:prSet presAssocID="{59A8AECF-76A9-4B58-8841-E2E253706484}" presName="spaceRect" presStyleCnt="0"/>
      <dgm:spPr/>
    </dgm:pt>
    <dgm:pt modelId="{6697E51E-C3EC-42D3-9748-AF2681AF385B}" type="pres">
      <dgm:prSet presAssocID="{59A8AECF-76A9-4B58-8841-E2E253706484}" presName="textRect" presStyleLbl="revTx" presStyleIdx="0" presStyleCnt="2">
        <dgm:presLayoutVars>
          <dgm:chMax val="1"/>
          <dgm:chPref val="1"/>
        </dgm:presLayoutVars>
      </dgm:prSet>
      <dgm:spPr/>
    </dgm:pt>
    <dgm:pt modelId="{B4BC82E1-4B96-440D-AE16-3746954A3FB7}" type="pres">
      <dgm:prSet presAssocID="{B16F90B0-8AEE-4BA4-8F23-ACCD56CA7B0F}" presName="sibTrans" presStyleCnt="0"/>
      <dgm:spPr/>
    </dgm:pt>
    <dgm:pt modelId="{4B6711D4-3F18-4A07-BF8A-FDE5128EDABA}" type="pres">
      <dgm:prSet presAssocID="{3CC0CF17-19DA-4E15-8736-8C8B8B9A2720}" presName="compNode" presStyleCnt="0"/>
      <dgm:spPr/>
    </dgm:pt>
    <dgm:pt modelId="{1A8935AB-F223-4EE7-83C7-B9701AC9F380}" type="pres">
      <dgm:prSet presAssocID="{3CC0CF17-19DA-4E15-8736-8C8B8B9A272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A8CD71D4-3659-4DCB-B85E-EBB58DED4B10}" type="pres">
      <dgm:prSet presAssocID="{3CC0CF17-19DA-4E15-8736-8C8B8B9A2720}" presName="spaceRect" presStyleCnt="0"/>
      <dgm:spPr/>
    </dgm:pt>
    <dgm:pt modelId="{DB6BC28F-A016-478C-A25D-1BB73BC7CD2A}" type="pres">
      <dgm:prSet presAssocID="{3CC0CF17-19DA-4E15-8736-8C8B8B9A2720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12C8E33A-D65A-4024-A874-CB670C9BC35E}" srcId="{AADE8A27-FF10-4A09-A330-183A22B5DED3}" destId="{59A8AECF-76A9-4B58-8841-E2E253706484}" srcOrd="0" destOrd="0" parTransId="{49A09586-446A-419D-9BD3-4CA7E0CC90D8}" sibTransId="{B16F90B0-8AEE-4BA4-8F23-ACCD56CA7B0F}"/>
    <dgm:cxn modelId="{472C9B55-94C9-45AF-AC0D-807C4567BF22}" srcId="{AADE8A27-FF10-4A09-A330-183A22B5DED3}" destId="{3CC0CF17-19DA-4E15-8736-8C8B8B9A2720}" srcOrd="1" destOrd="0" parTransId="{92DAAB72-FF44-4167-8939-EAF09890CD12}" sibTransId="{5D4B3057-186A-4A53-A21C-A47647885830}"/>
    <dgm:cxn modelId="{B1CADE9B-6835-4BE6-8AD5-4D157E5A121A}" type="presOf" srcId="{59A8AECF-76A9-4B58-8841-E2E253706484}" destId="{6697E51E-C3EC-42D3-9748-AF2681AF385B}" srcOrd="0" destOrd="0" presId="urn:microsoft.com/office/officeart/2018/2/layout/IconLabelList"/>
    <dgm:cxn modelId="{034B28A4-AA0E-4A6F-8145-75E7A1D184B4}" type="presOf" srcId="{3CC0CF17-19DA-4E15-8736-8C8B8B9A2720}" destId="{DB6BC28F-A016-478C-A25D-1BB73BC7CD2A}" srcOrd="0" destOrd="0" presId="urn:microsoft.com/office/officeart/2018/2/layout/IconLabelList"/>
    <dgm:cxn modelId="{D942A4BD-7618-499D-8EC6-B2CDE2D8245D}" type="presOf" srcId="{AADE8A27-FF10-4A09-A330-183A22B5DED3}" destId="{BCF358A5-DC6F-464B-AED6-7E2FEF395DD5}" srcOrd="0" destOrd="0" presId="urn:microsoft.com/office/officeart/2018/2/layout/IconLabelList"/>
    <dgm:cxn modelId="{A3020519-0721-4189-BF77-26C21933008F}" type="presParOf" srcId="{BCF358A5-DC6F-464B-AED6-7E2FEF395DD5}" destId="{89F5355F-6695-42A0-A98A-F75E3112485E}" srcOrd="0" destOrd="0" presId="urn:microsoft.com/office/officeart/2018/2/layout/IconLabelList"/>
    <dgm:cxn modelId="{43D73EE5-FE0E-49F1-AD93-C4896052770C}" type="presParOf" srcId="{89F5355F-6695-42A0-A98A-F75E3112485E}" destId="{49E36379-A451-4540-9588-F5CC0244B60C}" srcOrd="0" destOrd="0" presId="urn:microsoft.com/office/officeart/2018/2/layout/IconLabelList"/>
    <dgm:cxn modelId="{DE353F50-4180-4587-B104-1085B74255FB}" type="presParOf" srcId="{89F5355F-6695-42A0-A98A-F75E3112485E}" destId="{DFD3E9C6-B4F7-4E4E-BAF5-B00A3DE82D68}" srcOrd="1" destOrd="0" presId="urn:microsoft.com/office/officeart/2018/2/layout/IconLabelList"/>
    <dgm:cxn modelId="{F28DC4E3-AF0B-4D63-8CC1-8C9AF0618E81}" type="presParOf" srcId="{89F5355F-6695-42A0-A98A-F75E3112485E}" destId="{6697E51E-C3EC-42D3-9748-AF2681AF385B}" srcOrd="2" destOrd="0" presId="urn:microsoft.com/office/officeart/2018/2/layout/IconLabelList"/>
    <dgm:cxn modelId="{90077931-BCCB-45DA-B57F-C7551FA7790B}" type="presParOf" srcId="{BCF358A5-DC6F-464B-AED6-7E2FEF395DD5}" destId="{B4BC82E1-4B96-440D-AE16-3746954A3FB7}" srcOrd="1" destOrd="0" presId="urn:microsoft.com/office/officeart/2018/2/layout/IconLabelList"/>
    <dgm:cxn modelId="{FC0878EC-39EE-4258-96B8-71E68DDF3A3D}" type="presParOf" srcId="{BCF358A5-DC6F-464B-AED6-7E2FEF395DD5}" destId="{4B6711D4-3F18-4A07-BF8A-FDE5128EDABA}" srcOrd="2" destOrd="0" presId="urn:microsoft.com/office/officeart/2018/2/layout/IconLabelList"/>
    <dgm:cxn modelId="{0B2D03A6-5F7C-434B-80DC-89E6FCB3D60A}" type="presParOf" srcId="{4B6711D4-3F18-4A07-BF8A-FDE5128EDABA}" destId="{1A8935AB-F223-4EE7-83C7-B9701AC9F380}" srcOrd="0" destOrd="0" presId="urn:microsoft.com/office/officeart/2018/2/layout/IconLabelList"/>
    <dgm:cxn modelId="{6E10314B-C527-4795-B130-E05BC683393E}" type="presParOf" srcId="{4B6711D4-3F18-4A07-BF8A-FDE5128EDABA}" destId="{A8CD71D4-3659-4DCB-B85E-EBB58DED4B10}" srcOrd="1" destOrd="0" presId="urn:microsoft.com/office/officeart/2018/2/layout/IconLabelList"/>
    <dgm:cxn modelId="{C994C1AB-4F9C-49C2-BB99-885F790DE36A}" type="presParOf" srcId="{4B6711D4-3F18-4A07-BF8A-FDE5128EDABA}" destId="{DB6BC28F-A016-478C-A25D-1BB73BC7CD2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E36379-A451-4540-9588-F5CC0244B60C}">
      <dsp:nvSpPr>
        <dsp:cNvPr id="0" name=""/>
        <dsp:cNvSpPr/>
      </dsp:nvSpPr>
      <dsp:spPr>
        <a:xfrm>
          <a:off x="741972" y="856862"/>
          <a:ext cx="1164375" cy="11643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97E51E-C3EC-42D3-9748-AF2681AF385B}">
      <dsp:nvSpPr>
        <dsp:cNvPr id="0" name=""/>
        <dsp:cNvSpPr/>
      </dsp:nvSpPr>
      <dsp:spPr>
        <a:xfrm>
          <a:off x="30409" y="2401609"/>
          <a:ext cx="2587500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To help develop children’s fluency in mathematics, we ask them to learn Key Instant Recall Facts (KIRFs) each half term.  We suggest </a:t>
          </a:r>
          <a:r>
            <a:rPr lang="en-GB" sz="1100" kern="1200"/>
            <a:t>children practise </a:t>
          </a:r>
          <a:r>
            <a:rPr lang="en-GB" sz="1100" kern="1200" dirty="0"/>
            <a:t>their KIRFs at least 3 times a week to build fluency and confidence. </a:t>
          </a:r>
          <a:endParaRPr lang="en-US" sz="1100" kern="1200" dirty="0"/>
        </a:p>
      </dsp:txBody>
      <dsp:txXfrm>
        <a:off x="30409" y="2401609"/>
        <a:ext cx="2587500" cy="990000"/>
      </dsp:txXfrm>
    </dsp:sp>
    <dsp:sp modelId="{1A8935AB-F223-4EE7-83C7-B9701AC9F380}">
      <dsp:nvSpPr>
        <dsp:cNvPr id="0" name=""/>
        <dsp:cNvSpPr/>
      </dsp:nvSpPr>
      <dsp:spPr>
        <a:xfrm>
          <a:off x="3782284" y="856862"/>
          <a:ext cx="1164375" cy="11643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BC28F-A016-478C-A25D-1BB73BC7CD2A}">
      <dsp:nvSpPr>
        <dsp:cNvPr id="0" name=""/>
        <dsp:cNvSpPr/>
      </dsp:nvSpPr>
      <dsp:spPr>
        <a:xfrm>
          <a:off x="3070722" y="2401609"/>
          <a:ext cx="2587500" cy="99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The lists of KIRFs align with the National Curriculum for Maths.  They are intended to be aspirational and encourage children to be confident mathematicians. </a:t>
          </a:r>
          <a:endParaRPr lang="en-US" sz="1100" kern="1200"/>
        </a:p>
      </dsp:txBody>
      <dsp:txXfrm>
        <a:off x="3070722" y="2401609"/>
        <a:ext cx="2587500" cy="99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7BB22-95CC-410F-A02F-6B36ACA369B9}" type="datetimeFigureOut">
              <a:rPr lang="en-GB" smtClean="0"/>
              <a:t>16/03/2024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73AB89-2F34-416F-AD91-84B5E9A11F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726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73AB89-2F34-416F-AD91-84B5E9A11F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178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5CA43-7EEC-EB59-BBCB-2779A6F7D6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D93CEF-4B13-EA54-0A19-59DFFA5B39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F692B0-055B-864F-610E-D07374206C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7AB2A9-3C1E-FF24-074B-AD971DDFC9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73AB89-2F34-416F-AD91-84B5E9A11F2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157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1628801" y="196735"/>
            <a:ext cx="4896544" cy="12621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85800" y="1619672"/>
            <a:ext cx="5839544" cy="7128792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88640" y="1619672"/>
            <a:ext cx="171450" cy="7128792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Title 7"/>
          <p:cNvSpPr txBox="1">
            <a:spLocks/>
          </p:cNvSpPr>
          <p:nvPr userDrawn="1"/>
        </p:nvSpPr>
        <p:spPr>
          <a:xfrm>
            <a:off x="1628801" y="269688"/>
            <a:ext cx="4896544" cy="542203"/>
          </a:xfrm>
          <a:prstGeom prst="rect">
            <a:avLst/>
          </a:prstGeom>
        </p:spPr>
        <p:txBody>
          <a:bodyPr vert="horz" anchor="t" anchorCtr="0">
            <a:normAutofit fontScale="92500" lnSpcReduction="1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Sassoon Infant Std" panose="020B0503020103030203" pitchFamily="34" charset="0"/>
              </a:rPr>
              <a:t>Key</a:t>
            </a:r>
            <a:r>
              <a:rPr lang="en-US" baseline="0" dirty="0">
                <a:latin typeface="Sassoon Infant Std" panose="020B0503020103030203" pitchFamily="34" charset="0"/>
              </a:rPr>
              <a:t> Instant Recall Facts</a:t>
            </a:r>
            <a:endParaRPr lang="en-US" dirty="0">
              <a:latin typeface="Sassoon Infant Std" panose="020B0503020103030203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628775" y="827089"/>
            <a:ext cx="4895850" cy="631825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85801" y="1619251"/>
            <a:ext cx="5838825" cy="50447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686519" y="5724128"/>
            <a:ext cx="5838825" cy="3024336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694929" y="2054424"/>
            <a:ext cx="58395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Infant Std" panose="020B0503020103030203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Infant Std" panose="020B0503020103030203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 Infant Std" panose="020B0503020103030203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assoon Infant Std" panose="020B0503020103030203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719336" y="2555776"/>
            <a:ext cx="3390900" cy="2224088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4288334" y="2987824"/>
            <a:ext cx="2020987" cy="1368152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85801" y="4932041"/>
            <a:ext cx="5838825" cy="614164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4171AA-A783-7E73-5BCE-0515C4A21492}"/>
              </a:ext>
            </a:extLst>
          </p:cNvPr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217328"/>
            <a:ext cx="1152128" cy="104230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3486152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743450" y="1625602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A934D29-56AD-4E9C-96DE-62FBA6B8D7B3}" type="datetimeFigureOut">
              <a:rPr lang="en-GB" smtClean="0"/>
              <a:t>16/03/2024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5DB1074-21D6-4ADA-8D77-D7292AA4D2E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258662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tmp"/><Relationship Id="rId5" Type="http://schemas.openxmlformats.org/officeDocument/2006/relationships/image" Target="../media/image9.tmp"/><Relationship Id="rId4" Type="http://schemas.openxmlformats.org/officeDocument/2006/relationships/image" Target="../media/image8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tm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tmp"/><Relationship Id="rId5" Type="http://schemas.openxmlformats.org/officeDocument/2006/relationships/image" Target="../media/image13.tmp"/><Relationship Id="rId4" Type="http://schemas.openxmlformats.org/officeDocument/2006/relationships/image" Target="../media/image8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27B6FB-1EB7-62C6-28A9-BEBF78E3D7B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06" y="294506"/>
            <a:ext cx="1018411" cy="1170682"/>
          </a:xfrm>
          <a:prstGeom prst="rect">
            <a:avLst/>
          </a:prstGeom>
        </p:spPr>
      </p:pic>
      <p:graphicFrame>
        <p:nvGraphicFramePr>
          <p:cNvPr id="7" name="TextBox 1">
            <a:extLst>
              <a:ext uri="{FF2B5EF4-FFF2-40B4-BE49-F238E27FC236}">
                <a16:creationId xmlns:a16="http://schemas.microsoft.com/office/drawing/2014/main" id="{75D14FE3-695E-7312-621D-E8A5EADF17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3016428"/>
              </p:ext>
            </p:extLst>
          </p:nvPr>
        </p:nvGraphicFramePr>
        <p:xfrm>
          <a:off x="620688" y="2699792"/>
          <a:ext cx="5688632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9B25DD8-5C98-78DF-E14F-8871446A4FBD}"/>
              </a:ext>
            </a:extLst>
          </p:cNvPr>
          <p:cNvSpPr txBox="1"/>
          <p:nvPr/>
        </p:nvSpPr>
        <p:spPr>
          <a:xfrm>
            <a:off x="836712" y="1811595"/>
            <a:ext cx="51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Sassoon Infant Std" panose="020B0503020103030203" pitchFamily="34" charset="0"/>
              </a:rPr>
              <a:t>Year 1</a:t>
            </a:r>
          </a:p>
          <a:p>
            <a:pPr algn="ctr"/>
            <a:r>
              <a:rPr lang="en-GB" sz="2400" b="1" dirty="0">
                <a:latin typeface="Sassoon Infant Std" panose="020B0503020103030203" pitchFamily="34" charset="0"/>
              </a:rPr>
              <a:t>Key Instant Recall Facts (KIRFs)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3CA477-775F-2A7B-EE60-0984A8247BD7}"/>
              </a:ext>
            </a:extLst>
          </p:cNvPr>
          <p:cNvSpPr txBox="1"/>
          <p:nvPr/>
        </p:nvSpPr>
        <p:spPr>
          <a:xfrm>
            <a:off x="548680" y="7956376"/>
            <a:ext cx="5832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Sassoon Infant Std" panose="020B0503020103030203" pitchFamily="34" charset="0"/>
              </a:rPr>
              <a:t>Please note, there is no KIRF for Year 1 in the first Autumn half term.</a:t>
            </a:r>
          </a:p>
        </p:txBody>
      </p:sp>
    </p:spTree>
    <p:extLst>
      <p:ext uri="{BB962C8B-B14F-4D97-AF65-F5344CB8AC3E}">
        <p14:creationId xmlns:p14="http://schemas.microsoft.com/office/powerpoint/2010/main" val="4060059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1 – Autumn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I can count forwards and backwards from 0 - 10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85801" y="5570897"/>
            <a:ext cx="5838825" cy="3024336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Use practical resources</a:t>
            </a:r>
            <a:r>
              <a:rPr lang="en-GB" altLang="en-US" dirty="0">
                <a:cs typeface="Times New Roman" pitchFamily="18" charset="0"/>
              </a:rPr>
              <a:t> – Your child has one potato on their plate and you give them three more. Can they predict how many they will have now? You count down from 10 to launch a rocket toy.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Make a poster</a:t>
            </a:r>
            <a:r>
              <a:rPr lang="en-GB" altLang="en-US" dirty="0">
                <a:cs typeface="Times New Roman" pitchFamily="18" charset="0"/>
              </a:rPr>
              <a:t> – Your child could make a poster with 10 items to count.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Play games</a:t>
            </a:r>
            <a:r>
              <a:rPr lang="en-GB" altLang="en-US" dirty="0">
                <a:cs typeface="Times New Roman" pitchFamily="18" charset="0"/>
              </a:rPr>
              <a:t> –1-minute maths app (free) is a great app to support counting. There are also great games on IXL.</a:t>
            </a: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001754068"/>
              </p:ext>
            </p:extLst>
          </p:nvPr>
        </p:nvGraphicFramePr>
        <p:xfrm>
          <a:off x="836711" y="2579556"/>
          <a:ext cx="792063" cy="34516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125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F2119591-FA86-2A58-7E09-1482B2999D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36285" r="78350" b="40204"/>
          <a:stretch/>
        </p:blipFill>
        <p:spPr>
          <a:xfrm>
            <a:off x="5583886" y="8271616"/>
            <a:ext cx="614163" cy="6141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4CFD86-B3A6-7A96-8AD5-9AB24B9A59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692" y="8294452"/>
            <a:ext cx="807790" cy="358171"/>
          </a:xfrm>
          <a:prstGeom prst="rect">
            <a:avLst/>
          </a:prstGeom>
        </p:spPr>
      </p:pic>
      <p:pic>
        <p:nvPicPr>
          <p:cNvPr id="10" name="Picture 9" descr="A child's hands and candy&#10;&#10;Description automatically generated">
            <a:extLst>
              <a:ext uri="{FF2B5EF4-FFF2-40B4-BE49-F238E27FC236}">
                <a16:creationId xmlns:a16="http://schemas.microsoft.com/office/drawing/2014/main" id="{598C3EC4-E2C1-1FC7-4C47-7F3FF55A47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516" y="3181501"/>
            <a:ext cx="2110923" cy="1623201"/>
          </a:xfrm>
          <a:prstGeom prst="rect">
            <a:avLst/>
          </a:prstGeom>
        </p:spPr>
      </p:pic>
      <p:pic>
        <p:nvPicPr>
          <p:cNvPr id="19" name="Picture 18" descr="A collage of hands and objects&#10;&#10;Description automatically generated">
            <a:extLst>
              <a:ext uri="{FF2B5EF4-FFF2-40B4-BE49-F238E27FC236}">
                <a16:creationId xmlns:a16="http://schemas.microsoft.com/office/drawing/2014/main" id="{B03C4E98-F01A-F0D7-8ADC-05738AD99D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126" y="2670515"/>
            <a:ext cx="2110923" cy="274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13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1 – Autumn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I know number bonds to 10.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59187" y="5097367"/>
            <a:ext cx="5838825" cy="3702908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Use practical resources on a part whole model or ten frame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Practise online </a:t>
            </a:r>
            <a:r>
              <a:rPr lang="en-GB" altLang="en-US" dirty="0">
                <a:cs typeface="Times New Roman" pitchFamily="18" charset="0"/>
              </a:rPr>
              <a:t>– There are many great games including on 1-minute maths and IXL maths.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Times New Roman" pitchFamily="18" charset="0"/>
              </a:rPr>
              <a:t>  </a:t>
            </a: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112918775"/>
              </p:ext>
            </p:extLst>
          </p:nvPr>
        </p:nvGraphicFramePr>
        <p:xfrm>
          <a:off x="719138" y="2555877"/>
          <a:ext cx="2781870" cy="21093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7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7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2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09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 + 10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+ 0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10 = 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– 0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+ 9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+ 1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9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1 = 9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 + 8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 + 2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8 = 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2 = 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 + 7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 + 3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7 = 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3 = 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 + 6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+ 4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6 = 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4 = 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 + 5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5 = 5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is 3 </a:t>
            </a:r>
            <a:r>
              <a:rPr lang="en-GB" u="none" dirty="0"/>
              <a:t>add</a:t>
            </a:r>
            <a:r>
              <a:rPr lang="en-GB" b="0" u="none" dirty="0"/>
              <a:t> 2?</a:t>
            </a:r>
          </a:p>
          <a:p>
            <a:pPr algn="l"/>
            <a:r>
              <a:rPr lang="en-GB" b="0" u="none" dirty="0"/>
              <a:t>What is 2 </a:t>
            </a:r>
            <a:r>
              <a:rPr lang="en-GB" u="none" dirty="0"/>
              <a:t>plus</a:t>
            </a:r>
            <a:r>
              <a:rPr lang="en-GB" b="0" u="none" dirty="0"/>
              <a:t> 2?</a:t>
            </a:r>
          </a:p>
          <a:p>
            <a:pPr algn="l"/>
            <a:r>
              <a:rPr lang="en-GB" b="0" u="none" dirty="0"/>
              <a:t>What is 5 </a:t>
            </a:r>
            <a:r>
              <a:rPr lang="en-GB" u="none" dirty="0"/>
              <a:t>take away </a:t>
            </a:r>
            <a:r>
              <a:rPr lang="en-GB" b="0" u="none" dirty="0"/>
              <a:t>2?</a:t>
            </a:r>
          </a:p>
          <a:p>
            <a:pPr algn="l"/>
            <a:r>
              <a:rPr lang="en-GB" b="0" u="none" dirty="0"/>
              <a:t>What is 1 </a:t>
            </a:r>
            <a:r>
              <a:rPr lang="en-GB" u="none" dirty="0"/>
              <a:t>less than </a:t>
            </a:r>
            <a:r>
              <a:rPr lang="en-GB" b="0" u="none" dirty="0"/>
              <a:t>4?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685800" y="4553867"/>
            <a:ext cx="5838825" cy="614164"/>
          </a:xfrm>
        </p:spPr>
        <p:txBody>
          <a:bodyPr/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They should be able to answer these questions in any order, including missing number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questions e.g.  6 + ⃝ = 10 or 10 – ⃝ = 3.</a:t>
            </a:r>
          </a:p>
          <a:p>
            <a:endParaRPr lang="en-GB" dirty="0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A7BCF8BC-0D9C-0C1D-A4A5-F75A5C8D10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36285" r="78350" b="40204"/>
          <a:stretch/>
        </p:blipFill>
        <p:spPr>
          <a:xfrm>
            <a:off x="4509120" y="8186111"/>
            <a:ext cx="614163" cy="6141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BA6C73-669C-8451-2A0E-3B552BB5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709" y="8211063"/>
            <a:ext cx="807790" cy="358171"/>
          </a:xfrm>
          <a:prstGeom prst="rect">
            <a:avLst/>
          </a:prstGeom>
        </p:spPr>
      </p:pic>
      <p:pic>
        <p:nvPicPr>
          <p:cNvPr id="10" name="Picture 9" descr="A white board with colorful circles and black text&#10;&#10;Description automatically generated">
            <a:extLst>
              <a:ext uri="{FF2B5EF4-FFF2-40B4-BE49-F238E27FC236}">
                <a16:creationId xmlns:a16="http://schemas.microsoft.com/office/drawing/2014/main" id="{11AE92A1-0929-2C85-F862-13C0A76A7F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736" y="6804248"/>
            <a:ext cx="1471813" cy="1016074"/>
          </a:xfrm>
          <a:prstGeom prst="rect">
            <a:avLst/>
          </a:prstGeom>
        </p:spPr>
      </p:pic>
      <p:pic>
        <p:nvPicPr>
          <p:cNvPr id="12" name="Picture 11" descr="A blue board with yellow and red circles&#10;&#10;Description automatically generated">
            <a:extLst>
              <a:ext uri="{FF2B5EF4-FFF2-40B4-BE49-F238E27FC236}">
                <a16:creationId xmlns:a16="http://schemas.microsoft.com/office/drawing/2014/main" id="{0E7DC84D-AC37-EB5F-FC78-66FD3D7D10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78" y="6763597"/>
            <a:ext cx="1417443" cy="10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122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B4E963-7FB7-75ED-2123-8D37CBC58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9A4F676-9CCC-8100-89BD-37F4A90D0E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1 – Spring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572F14-BE18-C9CA-34B9-0849131E29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I can count forwards and backwards from 0 - 20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F47DF2-BF8A-8787-4CF3-DC84AFA3CF9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6947" y="5034117"/>
            <a:ext cx="5838825" cy="3024336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Songs – There are some great songs to count along to such as The Singing Walrus on </a:t>
            </a:r>
            <a:r>
              <a:rPr lang="en-GB" altLang="en-US" dirty="0" err="1">
                <a:ea typeface="Calibri" pitchFamily="34" charset="0"/>
                <a:cs typeface="Times New Roman" pitchFamily="18" charset="0"/>
              </a:rPr>
              <a:t>Youtube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</a:t>
            </a:r>
            <a:r>
              <a:rPr lang="en-GB" b="0" u="none" dirty="0"/>
              <a:t>Check the accuracy of your child when they say the teen numbers . For example 18 not 80.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Use practical resources</a:t>
            </a:r>
            <a:r>
              <a:rPr lang="en-GB" altLang="en-US" dirty="0">
                <a:cs typeface="Times New Roman" pitchFamily="18" charset="0"/>
              </a:rPr>
              <a:t> – Use natural resources like pine cones or sticks to count forwards and backwards 1s to 20. Use </a:t>
            </a:r>
            <a:r>
              <a:rPr lang="en-GB" altLang="en-US" dirty="0" err="1">
                <a:cs typeface="Times New Roman" pitchFamily="18" charset="0"/>
              </a:rPr>
              <a:t>lego</a:t>
            </a:r>
            <a:r>
              <a:rPr lang="en-GB" altLang="en-US" dirty="0">
                <a:cs typeface="Times New Roman" pitchFamily="18" charset="0"/>
              </a:rPr>
              <a:t> to build it, count it and write numbers.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Play games</a:t>
            </a:r>
            <a:r>
              <a:rPr lang="en-GB" altLang="en-US" dirty="0">
                <a:cs typeface="Times New Roman" pitchFamily="18" charset="0"/>
              </a:rPr>
              <a:t> – You can play games on IXL including 20 </a:t>
            </a:r>
            <a:r>
              <a:rPr lang="en-GB" altLang="en-US" dirty="0" err="1">
                <a:cs typeface="Times New Roman" pitchFamily="18" charset="0"/>
              </a:rPr>
              <a:t>Rekenrek</a:t>
            </a:r>
            <a:r>
              <a:rPr lang="en-GB" altLang="en-US" dirty="0">
                <a:cs typeface="Times New Roman" pitchFamily="18" charset="0"/>
              </a:rPr>
              <a:t> and Bud’s number garden. </a:t>
            </a: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83A006E-97A1-D897-D089-392D864107C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99064686"/>
              </p:ext>
            </p:extLst>
          </p:nvPr>
        </p:nvGraphicFramePr>
        <p:xfrm>
          <a:off x="719138" y="2555877"/>
          <a:ext cx="1854580" cy="26845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27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7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9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400" baseline="0" dirty="0">
                        <a:solidFill>
                          <a:srgbClr val="00B05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319BFA4D-4839-495A-763A-112EED9139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36285" r="78350" b="40204"/>
          <a:stretch/>
        </p:blipFill>
        <p:spPr>
          <a:xfrm>
            <a:off x="4941168" y="7990284"/>
            <a:ext cx="614163" cy="6141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A04C0D1-317C-D6B4-B426-9B715C5860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805" y="8082631"/>
            <a:ext cx="807790" cy="358171"/>
          </a:xfrm>
          <a:prstGeom prst="rect">
            <a:avLst/>
          </a:prstGeom>
        </p:spPr>
      </p:pic>
      <p:pic>
        <p:nvPicPr>
          <p:cNvPr id="15" name="Picture 14" descr="A colorful circles with black numbers&#10;&#10;Description automatically generated">
            <a:extLst>
              <a:ext uri="{FF2B5EF4-FFF2-40B4-BE49-F238E27FC236}">
                <a16:creationId xmlns:a16="http://schemas.microsoft.com/office/drawing/2014/main" id="{0A0D5FA0-8AA1-87E2-E2DF-D6DB074E32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20" y="7877108"/>
            <a:ext cx="2514451" cy="1127387"/>
          </a:xfrm>
          <a:prstGeom prst="rect">
            <a:avLst/>
          </a:prstGeom>
        </p:spPr>
      </p:pic>
      <p:pic>
        <p:nvPicPr>
          <p:cNvPr id="17" name="Picture 16" descr="A child playing with cards&#10;&#10;Description automatically generated">
            <a:extLst>
              <a:ext uri="{FF2B5EF4-FFF2-40B4-BE49-F238E27FC236}">
                <a16:creationId xmlns:a16="http://schemas.microsoft.com/office/drawing/2014/main" id="{0C91DEFC-E622-CA72-9B22-500BEB040E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928" y="2474652"/>
            <a:ext cx="2664296" cy="248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01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1 – Spring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I can count to 50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94280" y="5171545"/>
            <a:ext cx="5838825" cy="3024336"/>
          </a:xfrm>
        </p:spPr>
        <p:txBody>
          <a:bodyPr>
            <a:normAutofit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Use crafts and practical resources</a:t>
            </a:r>
            <a:r>
              <a:rPr lang="en-GB" altLang="en-US" dirty="0">
                <a:cs typeface="Times New Roman" pitchFamily="18" charset="0"/>
              </a:rPr>
              <a:t>– Use craft materials, natural materials or toys to build up children’s interest in counting. Count out 50 pieces of dry pasta to paint and thread onto wool to make a garland. Count out marbles then create a pattern. Use 50 </a:t>
            </a:r>
            <a:r>
              <a:rPr lang="en-GB" altLang="en-US" dirty="0" err="1">
                <a:cs typeface="Times New Roman" pitchFamily="18" charset="0"/>
              </a:rPr>
              <a:t>lego</a:t>
            </a:r>
            <a:r>
              <a:rPr lang="en-GB" altLang="en-US" dirty="0">
                <a:cs typeface="Times New Roman" pitchFamily="18" charset="0"/>
              </a:rPr>
              <a:t> pieces to build a model.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cs typeface="Times New Roman" pitchFamily="18" charset="0"/>
              </a:rPr>
              <a:t>Play games – Games such as fastest finger, snakes and ladders and number twister are great ways to bring learning and fun together.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Practise online </a:t>
            </a:r>
            <a:r>
              <a:rPr lang="en-GB" altLang="en-US" dirty="0">
                <a:cs typeface="Times New Roman" pitchFamily="18" charset="0"/>
              </a:rPr>
              <a:t>– There are many great games including on 1-minute maths and IXL maths.</a:t>
            </a: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5167827" y="2555776"/>
            <a:ext cx="1181979" cy="259228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number is before 27?</a:t>
            </a:r>
          </a:p>
          <a:p>
            <a:pPr algn="l"/>
            <a:endParaRPr lang="en-GB" b="0" u="none" dirty="0"/>
          </a:p>
          <a:p>
            <a:pPr algn="l"/>
            <a:r>
              <a:rPr lang="en-GB" b="0" u="none" dirty="0"/>
              <a:t>What number is after 39?</a:t>
            </a:r>
          </a:p>
          <a:p>
            <a:pPr algn="l"/>
            <a:endParaRPr lang="en-GB" b="0" u="none" dirty="0"/>
          </a:p>
          <a:p>
            <a:pPr algn="l"/>
            <a:r>
              <a:rPr lang="en-GB" b="0" u="none" dirty="0"/>
              <a:t>Is 13 or 31 bigger?</a:t>
            </a:r>
          </a:p>
          <a:p>
            <a:pPr algn="l"/>
            <a:endParaRPr lang="en-GB" b="0" u="none" dirty="0"/>
          </a:p>
          <a:p>
            <a:pPr algn="l"/>
            <a:r>
              <a:rPr lang="en-GB" b="0" u="none" dirty="0"/>
              <a:t>Make 45 using resources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82451083-23A3-8806-CC65-51B2CBEA71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36285" r="78350" b="40204"/>
          <a:stretch/>
        </p:blipFill>
        <p:spPr>
          <a:xfrm>
            <a:off x="4553664" y="8219363"/>
            <a:ext cx="614163" cy="6141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B0A8462-0271-6F5D-0615-6D3255EB2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967" y="8253739"/>
            <a:ext cx="807790" cy="358171"/>
          </a:xfrm>
          <a:prstGeom prst="rect">
            <a:avLst/>
          </a:prstGeom>
        </p:spPr>
      </p:pic>
      <p:pic>
        <p:nvPicPr>
          <p:cNvPr id="12" name="Picture 11" descr="A colorful rectangular box with numbers&#10;&#10;Description automatically generated">
            <a:extLst>
              <a:ext uri="{FF2B5EF4-FFF2-40B4-BE49-F238E27FC236}">
                <a16:creationId xmlns:a16="http://schemas.microsoft.com/office/drawing/2014/main" id="{6ED71A74-50F0-0430-091A-6A91DC13BB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2768537"/>
            <a:ext cx="4255367" cy="215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172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6FCC9-C3B0-D6A4-337D-1727D1F08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361ED1B-3CB7-5613-B61A-82E54B677F6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1 – Summer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ACB49B-E84A-B0E2-076A-4FB2F14CBC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I can count in 2s, 5s, and 10s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CD2ABC-3E9F-5C82-4910-7762B5704DB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Crafts</a:t>
            </a:r>
            <a:r>
              <a:rPr lang="en-GB" altLang="en-US" dirty="0">
                <a:cs typeface="Times New Roman" pitchFamily="18" charset="0"/>
              </a:rPr>
              <a:t> – create your own number lines with paper and paint. Hand prints to count in 5s, 2 handprints for 10s, 2 footprints for counting in 2s.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Play games </a:t>
            </a:r>
            <a:r>
              <a:rPr lang="en-GB" altLang="en-US" dirty="0">
                <a:cs typeface="Times New Roman" pitchFamily="18" charset="0"/>
              </a:rPr>
              <a:t>– bean bag targets with 2 points, 5 points and 10 points for different hula hoop targets. </a:t>
            </a: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Practise online </a:t>
            </a:r>
            <a:r>
              <a:rPr lang="en-GB" altLang="en-US" dirty="0">
                <a:cs typeface="Times New Roman" pitchFamily="18" charset="0"/>
              </a:rPr>
              <a:t>– There are many great games including on 1-minute maths and IXL maths.</a:t>
            </a: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2515E203-0092-A8FD-893B-BE3E6CBBED54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02112394"/>
              </p:ext>
            </p:extLst>
          </p:nvPr>
        </p:nvGraphicFramePr>
        <p:xfrm>
          <a:off x="692696" y="2555776"/>
          <a:ext cx="2376264" cy="31753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676337361"/>
                    </a:ext>
                  </a:extLst>
                </a:gridCol>
              </a:tblGrid>
              <a:tr h="28803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84794F-94E9-AEDB-BD5D-D8F5BB9393F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614666" y="2706275"/>
            <a:ext cx="2020987" cy="2353037"/>
          </a:xfrm>
        </p:spPr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Can you spot a pattern when counting in 5s?</a:t>
            </a:r>
          </a:p>
          <a:p>
            <a:pPr algn="l"/>
            <a:endParaRPr lang="en-GB" b="0" u="none" dirty="0"/>
          </a:p>
          <a:p>
            <a:pPr algn="l"/>
            <a:r>
              <a:rPr lang="en-GB" b="0" u="none" dirty="0"/>
              <a:t>Can you spot a pattern when counting in 100s?</a:t>
            </a:r>
          </a:p>
          <a:p>
            <a:pPr algn="l"/>
            <a:endParaRPr lang="en-GB" b="0" u="none" dirty="0"/>
          </a:p>
          <a:p>
            <a:pPr algn="l"/>
            <a:r>
              <a:rPr lang="en-GB" b="0" u="none" dirty="0"/>
              <a:t>Will I say an odd number when counting in 2s? How do you know?  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4985BC90-088A-7CCC-D0D6-CF908C3B1D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36285" r="78350" b="40204"/>
          <a:stretch/>
        </p:blipFill>
        <p:spPr>
          <a:xfrm>
            <a:off x="4625159" y="8441382"/>
            <a:ext cx="614163" cy="6141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385493-2A1B-F6CE-D0CF-3F3A26E43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812" y="8543834"/>
            <a:ext cx="807790" cy="35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74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9B1558-7A83-2ABD-9C71-DA05EB2EC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F2384E5-4A6A-7DE2-AFEE-13E9E0A639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Year 1 – Summer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461EC-ED8F-9301-695B-8443E6C5EF6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I can </a:t>
            </a:r>
            <a:r>
              <a:rPr lang="en-GB" sz="1800" dirty="0"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18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ount to and across 100, forwards and back from 0, 1 and any given number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C4A638-17F5-5FB1-A2FF-7ADDAACE05E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Play games</a:t>
            </a:r>
            <a:r>
              <a:rPr lang="en-GB" altLang="en-US" dirty="0">
                <a:cs typeface="Times New Roman" pitchFamily="18" charset="0"/>
              </a:rPr>
              <a:t> – Games such as snakes and ladders are great at promoting counting. </a:t>
            </a:r>
            <a:endParaRPr lang="en-GB" altLang="en-US" u="sng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Practise online </a:t>
            </a:r>
            <a:r>
              <a:rPr lang="en-GB" altLang="en-US" dirty="0">
                <a:cs typeface="Times New Roman" pitchFamily="18" charset="0"/>
              </a:rPr>
              <a:t>– There are many great games including on 1-minute maths and IXL maths such as place value basketball and shark numbers.</a:t>
            </a: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65D30A6-C8CE-F4A9-15E8-E2F3B60D95C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88334" y="2987824"/>
            <a:ext cx="2020987" cy="2071488"/>
          </a:xfrm>
        </p:spPr>
        <p:txBody>
          <a:bodyPr>
            <a:normAutofit/>
          </a:bodyPr>
          <a:lstStyle/>
          <a:p>
            <a:r>
              <a:rPr lang="en-GB" dirty="0"/>
              <a:t>Key Vocabulary</a:t>
            </a:r>
          </a:p>
          <a:p>
            <a:pPr algn="l"/>
            <a:r>
              <a:rPr lang="en-GB" b="0" u="none" dirty="0"/>
              <a:t>What number is after 49?</a:t>
            </a:r>
          </a:p>
          <a:p>
            <a:pPr algn="l"/>
            <a:endParaRPr lang="en-GB" b="0" u="none" dirty="0"/>
          </a:p>
          <a:p>
            <a:pPr algn="l"/>
            <a:r>
              <a:rPr lang="en-GB" b="0" u="none" dirty="0"/>
              <a:t>What number is before 90?</a:t>
            </a:r>
          </a:p>
          <a:p>
            <a:pPr algn="l"/>
            <a:endParaRPr lang="en-GB" b="0" u="none" dirty="0"/>
          </a:p>
          <a:p>
            <a:pPr algn="l"/>
            <a:r>
              <a:rPr lang="en-GB" b="0" u="none" dirty="0"/>
              <a:t>What number is after 99?</a:t>
            </a:r>
          </a:p>
          <a:p>
            <a:pPr algn="l"/>
            <a:endParaRPr lang="en-GB" b="0" u="none" dirty="0"/>
          </a:p>
          <a:p>
            <a:pPr algn="l"/>
            <a:endParaRPr lang="en-GB" b="0" u="none" dirty="0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59215EF7-B140-D5E0-D545-EC839D5A31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36285" r="78350" b="40204"/>
          <a:stretch/>
        </p:blipFill>
        <p:spPr>
          <a:xfrm>
            <a:off x="4581128" y="8007026"/>
            <a:ext cx="614163" cy="6141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B924DA-6428-B604-BA61-C8A55239A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016" y="8007026"/>
            <a:ext cx="807790" cy="358171"/>
          </a:xfrm>
          <a:prstGeom prst="rect">
            <a:avLst/>
          </a:prstGeom>
        </p:spPr>
      </p:pic>
      <p:pic>
        <p:nvPicPr>
          <p:cNvPr id="12" name="Picture 11" descr="A square with numbers in it&#10;&#10;Description automatically generated">
            <a:extLst>
              <a:ext uri="{FF2B5EF4-FFF2-40B4-BE49-F238E27FC236}">
                <a16:creationId xmlns:a16="http://schemas.microsoft.com/office/drawing/2014/main" id="{E9663D16-C19B-72C5-95BE-625714073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42" y="2594244"/>
            <a:ext cx="3337849" cy="275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574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1784</TotalTime>
  <Words>1278</Words>
  <Application>Microsoft Office PowerPoint</Application>
  <PresentationFormat>On-screen Show (4:3)</PresentationFormat>
  <Paragraphs>200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</vt:lpstr>
      <vt:lpstr>Bookman Old Style</vt:lpstr>
      <vt:lpstr>Calibri</vt:lpstr>
      <vt:lpstr>Gill Sans MT</vt:lpstr>
      <vt:lpstr>Sassoon Infant Std</vt:lpstr>
      <vt:lpstr>Times New Roman</vt:lpstr>
      <vt:lpstr>Wingdings</vt:lpstr>
      <vt:lpstr>Wingdings 3</vt:lpstr>
      <vt:lpstr>Origin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Harbour</dc:creator>
  <cp:lastModifiedBy>Jenny Wass</cp:lastModifiedBy>
  <cp:revision>118</cp:revision>
  <dcterms:created xsi:type="dcterms:W3CDTF">2014-08-28T09:37:14Z</dcterms:created>
  <dcterms:modified xsi:type="dcterms:W3CDTF">2024-03-16T21:22:38Z</dcterms:modified>
</cp:coreProperties>
</file>